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8" r:id="rId1"/>
  </p:sldMasterIdLst>
  <p:sldIdLst>
    <p:sldId id="256" r:id="rId2"/>
    <p:sldId id="257" r:id="rId3"/>
    <p:sldId id="258" r:id="rId4"/>
    <p:sldId id="259" r:id="rId5"/>
    <p:sldId id="260" r:id="rId6"/>
    <p:sldId id="279" r:id="rId7"/>
    <p:sldId id="261" r:id="rId8"/>
    <p:sldId id="262" r:id="rId9"/>
    <p:sldId id="263" r:id="rId10"/>
    <p:sldId id="264" r:id="rId11"/>
    <p:sldId id="303" r:id="rId12"/>
    <p:sldId id="30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80" r:id="rId28"/>
    <p:sldId id="281" r:id="rId29"/>
    <p:sldId id="282" r:id="rId30"/>
    <p:sldId id="283" r:id="rId31"/>
    <p:sldId id="284" r:id="rId32"/>
    <p:sldId id="285" r:id="rId33"/>
    <p:sldId id="286" r:id="rId34"/>
    <p:sldId id="287" r:id="rId35"/>
    <p:sldId id="288" r:id="rId36"/>
    <p:sldId id="363" r:id="rId37"/>
    <p:sldId id="293" r:id="rId38"/>
    <p:sldId id="289" r:id="rId39"/>
    <p:sldId id="290" r:id="rId40"/>
    <p:sldId id="291" r:id="rId41"/>
    <p:sldId id="292" r:id="rId42"/>
    <p:sldId id="301" r:id="rId43"/>
    <p:sldId id="302" r:id="rId44"/>
    <p:sldId id="324" r:id="rId45"/>
    <p:sldId id="325" r:id="rId46"/>
    <p:sldId id="326" r:id="rId47"/>
    <p:sldId id="327" r:id="rId48"/>
    <p:sldId id="328" r:id="rId49"/>
    <p:sldId id="329" r:id="rId50"/>
    <p:sldId id="330" r:id="rId51"/>
    <p:sldId id="331" r:id="rId52"/>
    <p:sldId id="332" r:id="rId53"/>
    <p:sldId id="333" r:id="rId54"/>
    <p:sldId id="334" r:id="rId55"/>
    <p:sldId id="294" r:id="rId56"/>
    <p:sldId id="300" r:id="rId57"/>
    <p:sldId id="295" r:id="rId58"/>
    <p:sldId id="296" r:id="rId59"/>
    <p:sldId id="297" r:id="rId60"/>
    <p:sldId id="298" r:id="rId61"/>
    <p:sldId id="299" r:id="rId62"/>
    <p:sldId id="305" r:id="rId63"/>
    <p:sldId id="306" r:id="rId64"/>
    <p:sldId id="307" r:id="rId65"/>
    <p:sldId id="367" r:id="rId66"/>
    <p:sldId id="308"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 id="350" r:id="rId80"/>
    <p:sldId id="351" r:id="rId81"/>
    <p:sldId id="353" r:id="rId82"/>
    <p:sldId id="354" r:id="rId83"/>
    <p:sldId id="355" r:id="rId84"/>
    <p:sldId id="356" r:id="rId85"/>
    <p:sldId id="357" r:id="rId86"/>
    <p:sldId id="358" r:id="rId87"/>
    <p:sldId id="359" r:id="rId88"/>
    <p:sldId id="360" r:id="rId89"/>
    <p:sldId id="361" r:id="rId90"/>
    <p:sldId id="362" r:id="rId91"/>
    <p:sldId id="364" r:id="rId92"/>
    <p:sldId id="365" r:id="rId93"/>
    <p:sldId id="366" r:id="rId94"/>
    <p:sldId id="309" r:id="rId95"/>
    <p:sldId id="310" r:id="rId96"/>
    <p:sldId id="311" r:id="rId97"/>
    <p:sldId id="312" r:id="rId98"/>
    <p:sldId id="313" r:id="rId99"/>
    <p:sldId id="314" r:id="rId100"/>
    <p:sldId id="315" r:id="rId101"/>
    <p:sldId id="316" r:id="rId102"/>
    <p:sldId id="317" r:id="rId103"/>
    <p:sldId id="318" r:id="rId104"/>
    <p:sldId id="319" r:id="rId105"/>
    <p:sldId id="352" r:id="rId106"/>
    <p:sldId id="320" r:id="rId107"/>
    <p:sldId id="321" r:id="rId108"/>
    <p:sldId id="322" r:id="rId109"/>
    <p:sldId id="323" r:id="rId110"/>
    <p:sldId id="336" r:id="rId111"/>
    <p:sldId id="335" r:id="rId112"/>
    <p:sldId id="337"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hini" userId="5c8ca1be9dd8694e" providerId="LiveId" clId="{053BECB8-EAF3-4C7A-BBD0-F19F82E4E1B3}"/>
    <pc:docChg chg="undo redo custSel addSld delSld modSld sldOrd">
      <pc:chgData name="Roshini" userId="5c8ca1be9dd8694e" providerId="LiveId" clId="{053BECB8-EAF3-4C7A-BBD0-F19F82E4E1B3}" dt="2022-07-14T12:39:20.070" v="12283" actId="1076"/>
      <pc:docMkLst>
        <pc:docMk/>
      </pc:docMkLst>
      <pc:sldChg chg="modSp">
        <pc:chgData name="Roshini" userId="5c8ca1be9dd8694e" providerId="LiveId" clId="{053BECB8-EAF3-4C7A-BBD0-F19F82E4E1B3}" dt="2022-07-04T07:01:50.554" v="5662"/>
        <pc:sldMkLst>
          <pc:docMk/>
          <pc:sldMk cId="644725973" sldId="256"/>
        </pc:sldMkLst>
        <pc:spChg chg="mod">
          <ac:chgData name="Roshini" userId="5c8ca1be9dd8694e" providerId="LiveId" clId="{053BECB8-EAF3-4C7A-BBD0-F19F82E4E1B3}" dt="2022-07-04T07:01:50.554" v="5662"/>
          <ac:spMkLst>
            <pc:docMk/>
            <pc:sldMk cId="644725973" sldId="256"/>
            <ac:spMk id="2" creationId="{F5438755-C290-281A-32A5-FCEE5AB981AD}"/>
          </ac:spMkLst>
        </pc:spChg>
        <pc:spChg chg="mod">
          <ac:chgData name="Roshini" userId="5c8ca1be9dd8694e" providerId="LiveId" clId="{053BECB8-EAF3-4C7A-BBD0-F19F82E4E1B3}" dt="2022-07-04T07:01:50.554" v="5662"/>
          <ac:spMkLst>
            <pc:docMk/>
            <pc:sldMk cId="644725973" sldId="256"/>
            <ac:spMk id="3" creationId="{1F0A7837-864B-9CA6-C25E-9DD6E3227ED5}"/>
          </ac:spMkLst>
        </pc:spChg>
      </pc:sldChg>
      <pc:sldChg chg="addSp delSp modSp new mod modClrScheme chgLayout">
        <pc:chgData name="Roshini" userId="5c8ca1be9dd8694e" providerId="LiveId" clId="{053BECB8-EAF3-4C7A-BBD0-F19F82E4E1B3}" dt="2022-07-05T04:43:30.065" v="10477" actId="11"/>
        <pc:sldMkLst>
          <pc:docMk/>
          <pc:sldMk cId="2666341202" sldId="257"/>
        </pc:sldMkLst>
        <pc:spChg chg="del">
          <ac:chgData name="Roshini" userId="5c8ca1be9dd8694e" providerId="LiveId" clId="{053BECB8-EAF3-4C7A-BBD0-F19F82E4E1B3}" dt="2022-07-02T06:29:09.894" v="1" actId="700"/>
          <ac:spMkLst>
            <pc:docMk/>
            <pc:sldMk cId="2666341202" sldId="257"/>
            <ac:spMk id="2" creationId="{33E85217-8ABC-B609-D6DF-F24CEFD3E256}"/>
          </ac:spMkLst>
        </pc:spChg>
        <pc:spChg chg="del">
          <ac:chgData name="Roshini" userId="5c8ca1be9dd8694e" providerId="LiveId" clId="{053BECB8-EAF3-4C7A-BBD0-F19F82E4E1B3}" dt="2022-07-02T06:29:09.894" v="1" actId="700"/>
          <ac:spMkLst>
            <pc:docMk/>
            <pc:sldMk cId="2666341202" sldId="257"/>
            <ac:spMk id="3" creationId="{F7D6C6EF-A309-9BA1-C16A-ACE4695895FA}"/>
          </ac:spMkLst>
        </pc:spChg>
        <pc:spChg chg="add mod">
          <ac:chgData name="Roshini" userId="5c8ca1be9dd8694e" providerId="LiveId" clId="{053BECB8-EAF3-4C7A-BBD0-F19F82E4E1B3}" dt="2022-07-05T04:17:58.177" v="10404" actId="1076"/>
          <ac:spMkLst>
            <pc:docMk/>
            <pc:sldMk cId="2666341202" sldId="257"/>
            <ac:spMk id="4" creationId="{0B286D84-BF5F-EA60-EC68-58D00D2D0504}"/>
          </ac:spMkLst>
        </pc:spChg>
        <pc:spChg chg="add mod">
          <ac:chgData name="Roshini" userId="5c8ca1be9dd8694e" providerId="LiveId" clId="{053BECB8-EAF3-4C7A-BBD0-F19F82E4E1B3}" dt="2022-07-05T04:42:31.963" v="10441" actId="20577"/>
          <ac:spMkLst>
            <pc:docMk/>
            <pc:sldMk cId="2666341202" sldId="257"/>
            <ac:spMk id="5" creationId="{25D5D0F4-303A-6BFF-9AD4-81D4A46B1305}"/>
          </ac:spMkLst>
        </pc:spChg>
        <pc:spChg chg="add mod">
          <ac:chgData name="Roshini" userId="5c8ca1be9dd8694e" providerId="LiveId" clId="{053BECB8-EAF3-4C7A-BBD0-F19F82E4E1B3}" dt="2022-07-05T04:43:30.065" v="10477" actId="11"/>
          <ac:spMkLst>
            <pc:docMk/>
            <pc:sldMk cId="2666341202" sldId="257"/>
            <ac:spMk id="6" creationId="{25454AA7-2F5B-B765-0EBA-1B5EE45615F3}"/>
          </ac:spMkLst>
        </pc:spChg>
      </pc:sldChg>
      <pc:sldChg chg="addSp delSp modSp new mod">
        <pc:chgData name="Roshini" userId="5c8ca1be9dd8694e" providerId="LiveId" clId="{053BECB8-EAF3-4C7A-BBD0-F19F82E4E1B3}" dt="2022-07-03T20:16:15.529" v="1591" actId="207"/>
        <pc:sldMkLst>
          <pc:docMk/>
          <pc:sldMk cId="70026344" sldId="258"/>
        </pc:sldMkLst>
        <pc:spChg chg="add mod">
          <ac:chgData name="Roshini" userId="5c8ca1be9dd8694e" providerId="LiveId" clId="{053BECB8-EAF3-4C7A-BBD0-F19F82E4E1B3}" dt="2022-07-03T20:16:15.529" v="1591" actId="207"/>
          <ac:spMkLst>
            <pc:docMk/>
            <pc:sldMk cId="70026344" sldId="258"/>
            <ac:spMk id="2" creationId="{FF9F7DD3-5136-219B-BC3D-6817776B1769}"/>
          </ac:spMkLst>
        </pc:spChg>
        <pc:spChg chg="add del mod">
          <ac:chgData name="Roshini" userId="5c8ca1be9dd8694e" providerId="LiveId" clId="{053BECB8-EAF3-4C7A-BBD0-F19F82E4E1B3}" dt="2022-07-03T18:24:16.216" v="433"/>
          <ac:spMkLst>
            <pc:docMk/>
            <pc:sldMk cId="70026344" sldId="258"/>
            <ac:spMk id="3" creationId="{A7CE0550-E0FA-5175-9906-EDD13829246A}"/>
          </ac:spMkLst>
        </pc:spChg>
        <pc:spChg chg="add mod">
          <ac:chgData name="Roshini" userId="5c8ca1be9dd8694e" providerId="LiveId" clId="{053BECB8-EAF3-4C7A-BBD0-F19F82E4E1B3}" dt="2022-07-03T19:06:49.485" v="500" actId="1076"/>
          <ac:spMkLst>
            <pc:docMk/>
            <pc:sldMk cId="70026344" sldId="258"/>
            <ac:spMk id="4" creationId="{380216F0-4FB3-0F20-E9CA-CFAD8C8FE6AC}"/>
          </ac:spMkLst>
        </pc:spChg>
      </pc:sldChg>
      <pc:sldChg chg="addSp delSp modSp new mod">
        <pc:chgData name="Roshini" userId="5c8ca1be9dd8694e" providerId="LiveId" clId="{053BECB8-EAF3-4C7A-BBD0-F19F82E4E1B3}" dt="2022-07-05T05:28:25.807" v="10612" actId="1076"/>
        <pc:sldMkLst>
          <pc:docMk/>
          <pc:sldMk cId="4259996484" sldId="259"/>
        </pc:sldMkLst>
        <pc:spChg chg="add del mod">
          <ac:chgData name="Roshini" userId="5c8ca1be9dd8694e" providerId="LiveId" clId="{053BECB8-EAF3-4C7A-BBD0-F19F82E4E1B3}" dt="2022-07-03T19:07:07.687" v="503"/>
          <ac:spMkLst>
            <pc:docMk/>
            <pc:sldMk cId="4259996484" sldId="259"/>
            <ac:spMk id="2" creationId="{3194C22B-FA79-7328-8095-439FA991F31E}"/>
          </ac:spMkLst>
        </pc:spChg>
        <pc:spChg chg="add mod">
          <ac:chgData name="Roshini" userId="5c8ca1be9dd8694e" providerId="LiveId" clId="{053BECB8-EAF3-4C7A-BBD0-F19F82E4E1B3}" dt="2022-07-03T19:07:56.732" v="527" actId="403"/>
          <ac:spMkLst>
            <pc:docMk/>
            <pc:sldMk cId="4259996484" sldId="259"/>
            <ac:spMk id="3" creationId="{D8068208-DD83-6EB9-51F5-4CF8E25E2C66}"/>
          </ac:spMkLst>
        </pc:spChg>
        <pc:spChg chg="add mod">
          <ac:chgData name="Roshini" userId="5c8ca1be9dd8694e" providerId="LiveId" clId="{053BECB8-EAF3-4C7A-BBD0-F19F82E4E1B3}" dt="2022-07-05T05:28:22.067" v="10611"/>
          <ac:spMkLst>
            <pc:docMk/>
            <pc:sldMk cId="4259996484" sldId="259"/>
            <ac:spMk id="4" creationId="{7152BB1A-EB7A-0E29-E69E-11633146559F}"/>
          </ac:spMkLst>
        </pc:spChg>
        <pc:picChg chg="add mod modCrop">
          <ac:chgData name="Roshini" userId="5c8ca1be9dd8694e" providerId="LiveId" clId="{053BECB8-EAF3-4C7A-BBD0-F19F82E4E1B3}" dt="2022-07-05T05:28:25.807" v="10612" actId="1076"/>
          <ac:picMkLst>
            <pc:docMk/>
            <pc:sldMk cId="4259996484" sldId="259"/>
            <ac:picMk id="6" creationId="{A9E89583-F23E-8AF3-9E70-9C1B06BB5A65}"/>
          </ac:picMkLst>
        </pc:picChg>
      </pc:sldChg>
      <pc:sldChg chg="addSp delSp modSp new mod">
        <pc:chgData name="Roshini" userId="5c8ca1be9dd8694e" providerId="LiveId" clId="{053BECB8-EAF3-4C7A-BBD0-F19F82E4E1B3}" dt="2022-07-14T04:09:33.102" v="11348" actId="20577"/>
        <pc:sldMkLst>
          <pc:docMk/>
          <pc:sldMk cId="2728997996" sldId="260"/>
        </pc:sldMkLst>
        <pc:spChg chg="add mod">
          <ac:chgData name="Roshini" userId="5c8ca1be9dd8694e" providerId="LiveId" clId="{053BECB8-EAF3-4C7A-BBD0-F19F82E4E1B3}" dt="2022-07-14T04:09:33.102" v="11348" actId="20577"/>
          <ac:spMkLst>
            <pc:docMk/>
            <pc:sldMk cId="2728997996" sldId="260"/>
            <ac:spMk id="2" creationId="{9A2B4AB0-5A67-9B84-8C87-50F21F2BACA6}"/>
          </ac:spMkLst>
        </pc:spChg>
        <pc:spChg chg="add del mod">
          <ac:chgData name="Roshini" userId="5c8ca1be9dd8694e" providerId="LiveId" clId="{053BECB8-EAF3-4C7A-BBD0-F19F82E4E1B3}" dt="2022-07-03T19:26:54.110" v="548"/>
          <ac:spMkLst>
            <pc:docMk/>
            <pc:sldMk cId="2728997996" sldId="260"/>
            <ac:spMk id="2" creationId="{C7FE1396-2A49-4E2E-E83E-E51657EC0481}"/>
          </ac:spMkLst>
        </pc:spChg>
        <pc:spChg chg="add mod">
          <ac:chgData name="Roshini" userId="5c8ca1be9dd8694e" providerId="LiveId" clId="{053BECB8-EAF3-4C7A-BBD0-F19F82E4E1B3}" dt="2022-07-05T05:33:49.795" v="10648" actId="1076"/>
          <ac:spMkLst>
            <pc:docMk/>
            <pc:sldMk cId="2728997996" sldId="260"/>
            <ac:spMk id="3" creationId="{9272EEBD-7222-3597-9811-2C9AF57FB26E}"/>
          </ac:spMkLst>
        </pc:spChg>
        <pc:spChg chg="add mod">
          <ac:chgData name="Roshini" userId="5c8ca1be9dd8694e" providerId="LiveId" clId="{053BECB8-EAF3-4C7A-BBD0-F19F82E4E1B3}" dt="2022-07-14T04:05:57.099" v="11330" actId="404"/>
          <ac:spMkLst>
            <pc:docMk/>
            <pc:sldMk cId="2728997996" sldId="260"/>
            <ac:spMk id="4" creationId="{61D1E21B-9706-0C83-1499-97F26AFD1B12}"/>
          </ac:spMkLst>
        </pc:spChg>
        <pc:spChg chg="add mod">
          <ac:chgData name="Roshini" userId="5c8ca1be9dd8694e" providerId="LiveId" clId="{053BECB8-EAF3-4C7A-BBD0-F19F82E4E1B3}" dt="2022-07-14T04:05:09.947" v="11326" actId="12"/>
          <ac:spMkLst>
            <pc:docMk/>
            <pc:sldMk cId="2728997996" sldId="260"/>
            <ac:spMk id="7" creationId="{D08D9148-3B69-CD2D-DB6A-C2E7C46AED61}"/>
          </ac:spMkLst>
        </pc:spChg>
        <pc:spChg chg="add mod">
          <ac:chgData name="Roshini" userId="5c8ca1be9dd8694e" providerId="LiveId" clId="{053BECB8-EAF3-4C7A-BBD0-F19F82E4E1B3}" dt="2022-07-14T04:06:15.968" v="11334" actId="20577"/>
          <ac:spMkLst>
            <pc:docMk/>
            <pc:sldMk cId="2728997996" sldId="260"/>
            <ac:spMk id="9" creationId="{54AF18CF-DDE0-543D-B049-24A2B4C20A0E}"/>
          </ac:spMkLst>
        </pc:spChg>
        <pc:spChg chg="add mod">
          <ac:chgData name="Roshini" userId="5c8ca1be9dd8694e" providerId="LiveId" clId="{053BECB8-EAF3-4C7A-BBD0-F19F82E4E1B3}" dt="2022-07-14T04:09:06.206" v="11341"/>
          <ac:spMkLst>
            <pc:docMk/>
            <pc:sldMk cId="2728997996" sldId="260"/>
            <ac:spMk id="11" creationId="{C7806B64-7061-1785-D8A5-81CDC840E951}"/>
          </ac:spMkLst>
        </pc:spChg>
        <pc:picChg chg="add mod modCrop">
          <ac:chgData name="Roshini" userId="5c8ca1be9dd8694e" providerId="LiveId" clId="{053BECB8-EAF3-4C7A-BBD0-F19F82E4E1B3}" dt="2022-07-05T05:34:01.740" v="10652" actId="14100"/>
          <ac:picMkLst>
            <pc:docMk/>
            <pc:sldMk cId="2728997996" sldId="260"/>
            <ac:picMk id="5" creationId="{FA8FDED9-34F3-9ED4-159D-B4C4452C48A3}"/>
          </ac:picMkLst>
        </pc:picChg>
      </pc:sldChg>
      <pc:sldChg chg="addSp delSp modSp new mod">
        <pc:chgData name="Roshini" userId="5c8ca1be9dd8694e" providerId="LiveId" clId="{053BECB8-EAF3-4C7A-BBD0-F19F82E4E1B3}" dt="2022-07-05T05:56:56.421" v="10782" actId="20577"/>
        <pc:sldMkLst>
          <pc:docMk/>
          <pc:sldMk cId="4267876134" sldId="261"/>
        </pc:sldMkLst>
        <pc:spChg chg="add del mod">
          <ac:chgData name="Roshini" userId="5c8ca1be9dd8694e" providerId="LiveId" clId="{053BECB8-EAF3-4C7A-BBD0-F19F82E4E1B3}" dt="2022-07-03T19:28:35.454" v="567" actId="478"/>
          <ac:spMkLst>
            <pc:docMk/>
            <pc:sldMk cId="4267876134" sldId="261"/>
            <ac:spMk id="2" creationId="{8E7205C1-A7CD-3D8E-C219-64A685E64719}"/>
          </ac:spMkLst>
        </pc:spChg>
        <pc:spChg chg="add del">
          <ac:chgData name="Roshini" userId="5c8ca1be9dd8694e" providerId="LiveId" clId="{053BECB8-EAF3-4C7A-BBD0-F19F82E4E1B3}" dt="2022-07-03T19:28:12.612" v="566"/>
          <ac:spMkLst>
            <pc:docMk/>
            <pc:sldMk cId="4267876134" sldId="261"/>
            <ac:spMk id="3" creationId="{491F7593-BF57-846C-0639-8D299323D1D9}"/>
          </ac:spMkLst>
        </pc:spChg>
        <pc:spChg chg="add del">
          <ac:chgData name="Roshini" userId="5c8ca1be9dd8694e" providerId="LiveId" clId="{053BECB8-EAF3-4C7A-BBD0-F19F82E4E1B3}" dt="2022-07-03T19:28:12.612" v="566"/>
          <ac:spMkLst>
            <pc:docMk/>
            <pc:sldMk cId="4267876134" sldId="261"/>
            <ac:spMk id="4" creationId="{EB2561F5-BBE3-2E09-D9EE-AD7DE40A6176}"/>
          </ac:spMkLst>
        </pc:spChg>
        <pc:spChg chg="add del mod">
          <ac:chgData name="Roshini" userId="5c8ca1be9dd8694e" providerId="LiveId" clId="{053BECB8-EAF3-4C7A-BBD0-F19F82E4E1B3}" dt="2022-07-03T19:30:22.934" v="595" actId="478"/>
          <ac:spMkLst>
            <pc:docMk/>
            <pc:sldMk cId="4267876134" sldId="261"/>
            <ac:spMk id="5" creationId="{BD99CD82-124C-E7AA-F74E-5E03DBCEF066}"/>
          </ac:spMkLst>
        </pc:spChg>
        <pc:spChg chg="add del mod">
          <ac:chgData name="Roshini" userId="5c8ca1be9dd8694e" providerId="LiveId" clId="{053BECB8-EAF3-4C7A-BBD0-F19F82E4E1B3}" dt="2022-07-03T19:30:22.935" v="597"/>
          <ac:spMkLst>
            <pc:docMk/>
            <pc:sldMk cId="4267876134" sldId="261"/>
            <ac:spMk id="6" creationId="{9B3A198D-45E5-A3EF-50B9-6FB45199D579}"/>
          </ac:spMkLst>
        </pc:spChg>
        <pc:spChg chg="add mod">
          <ac:chgData name="Roshini" userId="5c8ca1be9dd8694e" providerId="LiveId" clId="{053BECB8-EAF3-4C7A-BBD0-F19F82E4E1B3}" dt="2022-07-03T19:31:02.582" v="622"/>
          <ac:spMkLst>
            <pc:docMk/>
            <pc:sldMk cId="4267876134" sldId="261"/>
            <ac:spMk id="7" creationId="{58D6D81C-12DB-1A79-632F-9FD06F0BFCFF}"/>
          </ac:spMkLst>
        </pc:spChg>
        <pc:spChg chg="add mod">
          <ac:chgData name="Roshini" userId="5c8ca1be9dd8694e" providerId="LiveId" clId="{053BECB8-EAF3-4C7A-BBD0-F19F82E4E1B3}" dt="2022-07-05T05:56:23.022" v="10738" actId="20577"/>
          <ac:spMkLst>
            <pc:docMk/>
            <pc:sldMk cId="4267876134" sldId="261"/>
            <ac:spMk id="8" creationId="{22138F7F-92D1-4A51-16D4-CCDB14123917}"/>
          </ac:spMkLst>
        </pc:spChg>
        <pc:spChg chg="add mod">
          <ac:chgData name="Roshini" userId="5c8ca1be9dd8694e" providerId="LiveId" clId="{053BECB8-EAF3-4C7A-BBD0-F19F82E4E1B3}" dt="2022-07-05T05:56:56.421" v="10782" actId="20577"/>
          <ac:spMkLst>
            <pc:docMk/>
            <pc:sldMk cId="4267876134" sldId="261"/>
            <ac:spMk id="9" creationId="{EA810A34-B476-C42F-4C2A-F8C18023AD4B}"/>
          </ac:spMkLst>
        </pc:spChg>
      </pc:sldChg>
      <pc:sldChg chg="addSp delSp modSp new mod">
        <pc:chgData name="Roshini" userId="5c8ca1be9dd8694e" providerId="LiveId" clId="{053BECB8-EAF3-4C7A-BBD0-F19F82E4E1B3}" dt="2022-07-03T19:59:32.143" v="1230" actId="207"/>
        <pc:sldMkLst>
          <pc:docMk/>
          <pc:sldMk cId="2380275541" sldId="262"/>
        </pc:sldMkLst>
        <pc:spChg chg="add mod">
          <ac:chgData name="Roshini" userId="5c8ca1be9dd8694e" providerId="LiveId" clId="{053BECB8-EAF3-4C7A-BBD0-F19F82E4E1B3}" dt="2022-07-03T19:59:08.108" v="1224" actId="207"/>
          <ac:spMkLst>
            <pc:docMk/>
            <pc:sldMk cId="2380275541" sldId="262"/>
            <ac:spMk id="2" creationId="{7D03F7A8-FD99-FE6D-9978-0B9C84743D46}"/>
          </ac:spMkLst>
        </pc:spChg>
        <pc:spChg chg="add mod">
          <ac:chgData name="Roshini" userId="5c8ca1be9dd8694e" providerId="LiveId" clId="{053BECB8-EAF3-4C7A-BBD0-F19F82E4E1B3}" dt="2022-07-03T19:58:46.122" v="1222" actId="404"/>
          <ac:spMkLst>
            <pc:docMk/>
            <pc:sldMk cId="2380275541" sldId="262"/>
            <ac:spMk id="3" creationId="{8457281F-7422-D898-B20F-E851FBCEDCBE}"/>
          </ac:spMkLst>
        </pc:spChg>
        <pc:spChg chg="add mod">
          <ac:chgData name="Roshini" userId="5c8ca1be9dd8694e" providerId="LiveId" clId="{053BECB8-EAF3-4C7A-BBD0-F19F82E4E1B3}" dt="2022-07-03T19:59:32.143" v="1230" actId="207"/>
          <ac:spMkLst>
            <pc:docMk/>
            <pc:sldMk cId="2380275541" sldId="262"/>
            <ac:spMk id="4" creationId="{59CA1A2F-E6BB-FA1F-37AD-7A7CADCAAF78}"/>
          </ac:spMkLst>
        </pc:spChg>
        <pc:spChg chg="add del mod">
          <ac:chgData name="Roshini" userId="5c8ca1be9dd8694e" providerId="LiveId" clId="{053BECB8-EAF3-4C7A-BBD0-F19F82E4E1B3}" dt="2022-07-03T19:56:40.676" v="1197"/>
          <ac:spMkLst>
            <pc:docMk/>
            <pc:sldMk cId="2380275541" sldId="262"/>
            <ac:spMk id="5" creationId="{71157C50-B767-7255-5915-CB0DB8E650A3}"/>
          </ac:spMkLst>
        </pc:spChg>
        <pc:spChg chg="add mod">
          <ac:chgData name="Roshini" userId="5c8ca1be9dd8694e" providerId="LiveId" clId="{053BECB8-EAF3-4C7A-BBD0-F19F82E4E1B3}" dt="2022-07-03T19:58:42.223" v="1221" actId="404"/>
          <ac:spMkLst>
            <pc:docMk/>
            <pc:sldMk cId="2380275541" sldId="262"/>
            <ac:spMk id="6" creationId="{ACBCD9C3-6F3A-5AFC-FA02-BDB9EE964DA0}"/>
          </ac:spMkLst>
        </pc:spChg>
      </pc:sldChg>
      <pc:sldChg chg="addSp delSp modSp new mod">
        <pc:chgData name="Roshini" userId="5c8ca1be9dd8694e" providerId="LiveId" clId="{053BECB8-EAF3-4C7A-BBD0-F19F82E4E1B3}" dt="2022-07-05T05:53:56.709" v="10712" actId="1076"/>
        <pc:sldMkLst>
          <pc:docMk/>
          <pc:sldMk cId="197800624" sldId="263"/>
        </pc:sldMkLst>
        <pc:spChg chg="add mod">
          <ac:chgData name="Roshini" userId="5c8ca1be9dd8694e" providerId="LiveId" clId="{053BECB8-EAF3-4C7A-BBD0-F19F82E4E1B3}" dt="2022-07-05T04:37:47.057" v="10421" actId="20577"/>
          <ac:spMkLst>
            <pc:docMk/>
            <pc:sldMk cId="197800624" sldId="263"/>
            <ac:spMk id="2" creationId="{1CBAE060-734D-6919-6466-F3A662037E86}"/>
          </ac:spMkLst>
        </pc:spChg>
        <pc:spChg chg="add del mod">
          <ac:chgData name="Roshini" userId="5c8ca1be9dd8694e" providerId="LiveId" clId="{053BECB8-EAF3-4C7A-BBD0-F19F82E4E1B3}" dt="2022-07-03T20:02:43.907" v="1256"/>
          <ac:spMkLst>
            <pc:docMk/>
            <pc:sldMk cId="197800624" sldId="263"/>
            <ac:spMk id="3" creationId="{990EEEBF-0D89-2590-20CE-96324FBB6377}"/>
          </ac:spMkLst>
        </pc:spChg>
        <pc:spChg chg="add mod">
          <ac:chgData name="Roshini" userId="5c8ca1be9dd8694e" providerId="LiveId" clId="{053BECB8-EAF3-4C7A-BBD0-F19F82E4E1B3}" dt="2022-07-05T05:53:56.709" v="10712" actId="1076"/>
          <ac:spMkLst>
            <pc:docMk/>
            <pc:sldMk cId="197800624" sldId="263"/>
            <ac:spMk id="4" creationId="{EBBE1A91-1F43-B404-23F2-B3CFED31C303}"/>
          </ac:spMkLst>
        </pc:spChg>
        <pc:picChg chg="add del mod modCrop">
          <ac:chgData name="Roshini" userId="5c8ca1be9dd8694e" providerId="LiveId" clId="{053BECB8-EAF3-4C7A-BBD0-F19F82E4E1B3}" dt="2022-07-03T20:09:32.638" v="1557"/>
          <ac:picMkLst>
            <pc:docMk/>
            <pc:sldMk cId="197800624" sldId="263"/>
            <ac:picMk id="6" creationId="{306DFAEF-142C-4D12-5BD7-A8E57D82854C}"/>
          </ac:picMkLst>
        </pc:picChg>
        <pc:picChg chg="add mod modCrop">
          <ac:chgData name="Roshini" userId="5c8ca1be9dd8694e" providerId="LiveId" clId="{053BECB8-EAF3-4C7A-BBD0-F19F82E4E1B3}" dt="2022-07-03T20:14:03.252" v="1589" actId="1076"/>
          <ac:picMkLst>
            <pc:docMk/>
            <pc:sldMk cId="197800624" sldId="263"/>
            <ac:picMk id="8" creationId="{34BAD4AA-FA67-69FA-D742-32FA015C2CB6}"/>
          </ac:picMkLst>
        </pc:picChg>
        <pc:picChg chg="add mod modCrop">
          <ac:chgData name="Roshini" userId="5c8ca1be9dd8694e" providerId="LiveId" clId="{053BECB8-EAF3-4C7A-BBD0-F19F82E4E1B3}" dt="2022-07-03T20:13:55.944" v="1587" actId="14100"/>
          <ac:picMkLst>
            <pc:docMk/>
            <pc:sldMk cId="197800624" sldId="263"/>
            <ac:picMk id="10" creationId="{4AF81698-58D1-77A8-4D8D-83A1D22DF3D3}"/>
          </ac:picMkLst>
        </pc:picChg>
      </pc:sldChg>
      <pc:sldChg chg="addSp modSp new mod">
        <pc:chgData name="Roshini" userId="5c8ca1be9dd8694e" providerId="LiveId" clId="{053BECB8-EAF3-4C7A-BBD0-F19F82E4E1B3}" dt="2022-07-05T05:56:04.414" v="10715" actId="1076"/>
        <pc:sldMkLst>
          <pc:docMk/>
          <pc:sldMk cId="1462862469" sldId="264"/>
        </pc:sldMkLst>
        <pc:spChg chg="add mod">
          <ac:chgData name="Roshini" userId="5c8ca1be9dd8694e" providerId="LiveId" clId="{053BECB8-EAF3-4C7A-BBD0-F19F82E4E1B3}" dt="2022-07-05T05:56:04.414" v="10715" actId="1076"/>
          <ac:spMkLst>
            <pc:docMk/>
            <pc:sldMk cId="1462862469" sldId="264"/>
            <ac:spMk id="2" creationId="{A9F5C66D-E36E-D43F-4658-8713CCE95E3C}"/>
          </ac:spMkLst>
        </pc:spChg>
        <pc:spChg chg="add mod">
          <ac:chgData name="Roshini" userId="5c8ca1be9dd8694e" providerId="LiveId" clId="{053BECB8-EAF3-4C7A-BBD0-F19F82E4E1B3}" dt="2022-07-05T05:56:03.302" v="10714" actId="1076"/>
          <ac:spMkLst>
            <pc:docMk/>
            <pc:sldMk cId="1462862469" sldId="264"/>
            <ac:spMk id="3" creationId="{FEA541EB-6F43-2FD7-7F1F-C8365A601C4E}"/>
          </ac:spMkLst>
        </pc:spChg>
      </pc:sldChg>
      <pc:sldChg chg="addSp delSp modSp new mod">
        <pc:chgData name="Roshini" userId="5c8ca1be9dd8694e" providerId="LiveId" clId="{053BECB8-EAF3-4C7A-BBD0-F19F82E4E1B3}" dt="2022-07-03T20:36:51.852" v="2154" actId="1076"/>
        <pc:sldMkLst>
          <pc:docMk/>
          <pc:sldMk cId="581151033" sldId="265"/>
        </pc:sldMkLst>
        <pc:spChg chg="add mod">
          <ac:chgData name="Roshini" userId="5c8ca1be9dd8694e" providerId="LiveId" clId="{053BECB8-EAF3-4C7A-BBD0-F19F82E4E1B3}" dt="2022-07-03T20:35:44.957" v="2127" actId="1076"/>
          <ac:spMkLst>
            <pc:docMk/>
            <pc:sldMk cId="581151033" sldId="265"/>
            <ac:spMk id="2" creationId="{B2EB756B-FA31-F2CA-E1B7-A2E562FFEF27}"/>
          </ac:spMkLst>
        </pc:spChg>
        <pc:spChg chg="add mod">
          <ac:chgData name="Roshini" userId="5c8ca1be9dd8694e" providerId="LiveId" clId="{053BECB8-EAF3-4C7A-BBD0-F19F82E4E1B3}" dt="2022-07-03T20:35:47.953" v="2128" actId="1076"/>
          <ac:spMkLst>
            <pc:docMk/>
            <pc:sldMk cId="581151033" sldId="265"/>
            <ac:spMk id="3" creationId="{7BC55F7A-0AEA-9499-7B4F-1647DAE391A0}"/>
          </ac:spMkLst>
        </pc:spChg>
        <pc:spChg chg="add mod">
          <ac:chgData name="Roshini" userId="5c8ca1be9dd8694e" providerId="LiveId" clId="{053BECB8-EAF3-4C7A-BBD0-F19F82E4E1B3}" dt="2022-07-03T20:35:51.858" v="2129" actId="1076"/>
          <ac:spMkLst>
            <pc:docMk/>
            <pc:sldMk cId="581151033" sldId="265"/>
            <ac:spMk id="6" creationId="{834F4306-1603-C93A-B163-63C0206A4BD2}"/>
          </ac:spMkLst>
        </pc:spChg>
        <pc:spChg chg="add mod">
          <ac:chgData name="Roshini" userId="5c8ca1be9dd8694e" providerId="LiveId" clId="{053BECB8-EAF3-4C7A-BBD0-F19F82E4E1B3}" dt="2022-07-03T20:36:43.124" v="2151" actId="20577"/>
          <ac:spMkLst>
            <pc:docMk/>
            <pc:sldMk cId="581151033" sldId="265"/>
            <ac:spMk id="8" creationId="{37279324-625F-B2B4-2806-606061187140}"/>
          </ac:spMkLst>
        </pc:spChg>
        <pc:picChg chg="add del mod modCrop">
          <ac:chgData name="Roshini" userId="5c8ca1be9dd8694e" providerId="LiveId" clId="{053BECB8-EAF3-4C7A-BBD0-F19F82E4E1B3}" dt="2022-07-03T20:29:47.941" v="2059"/>
          <ac:picMkLst>
            <pc:docMk/>
            <pc:sldMk cId="581151033" sldId="265"/>
            <ac:picMk id="5" creationId="{E80BB853-C8CE-D6E6-9777-B08DEF433B16}"/>
          </ac:picMkLst>
        </pc:picChg>
        <pc:picChg chg="add mod modCrop">
          <ac:chgData name="Roshini" userId="5c8ca1be9dd8694e" providerId="LiveId" clId="{053BECB8-EAF3-4C7A-BBD0-F19F82E4E1B3}" dt="2022-07-03T20:36:51.852" v="2154" actId="1076"/>
          <ac:picMkLst>
            <pc:docMk/>
            <pc:sldMk cId="581151033" sldId="265"/>
            <ac:picMk id="10" creationId="{11F5AC86-253F-C820-9185-EA107355DF6B}"/>
          </ac:picMkLst>
        </pc:picChg>
      </pc:sldChg>
      <pc:sldChg chg="addSp modSp new mod">
        <pc:chgData name="Roshini" userId="5c8ca1be9dd8694e" providerId="LiveId" clId="{053BECB8-EAF3-4C7A-BBD0-F19F82E4E1B3}" dt="2022-07-03T20:44:23.384" v="2203" actId="1076"/>
        <pc:sldMkLst>
          <pc:docMk/>
          <pc:sldMk cId="3037620225" sldId="266"/>
        </pc:sldMkLst>
        <pc:spChg chg="add mod">
          <ac:chgData name="Roshini" userId="5c8ca1be9dd8694e" providerId="LiveId" clId="{053BECB8-EAF3-4C7A-BBD0-F19F82E4E1B3}" dt="2022-07-03T20:44:18.668" v="2202" actId="20577"/>
          <ac:spMkLst>
            <pc:docMk/>
            <pc:sldMk cId="3037620225" sldId="266"/>
            <ac:spMk id="3" creationId="{2400BC3C-8400-EFF6-BE22-49300E1F0718}"/>
          </ac:spMkLst>
        </pc:spChg>
        <pc:spChg chg="add mod">
          <ac:chgData name="Roshini" userId="5c8ca1be9dd8694e" providerId="LiveId" clId="{053BECB8-EAF3-4C7A-BBD0-F19F82E4E1B3}" dt="2022-07-03T20:38:26.424" v="2165" actId="207"/>
          <ac:spMkLst>
            <pc:docMk/>
            <pc:sldMk cId="3037620225" sldId="266"/>
            <ac:spMk id="5" creationId="{9FD2D295-700A-2E2A-8460-6BAE956C6355}"/>
          </ac:spMkLst>
        </pc:spChg>
        <pc:picChg chg="add mod modCrop">
          <ac:chgData name="Roshini" userId="5c8ca1be9dd8694e" providerId="LiveId" clId="{053BECB8-EAF3-4C7A-BBD0-F19F82E4E1B3}" dt="2022-07-03T20:44:23.384" v="2203" actId="1076"/>
          <ac:picMkLst>
            <pc:docMk/>
            <pc:sldMk cId="3037620225" sldId="266"/>
            <ac:picMk id="7" creationId="{2464AECA-25B8-8B77-A33C-910A4805C0A6}"/>
          </ac:picMkLst>
        </pc:picChg>
      </pc:sldChg>
      <pc:sldChg chg="addSp delSp modSp new mod">
        <pc:chgData name="Roshini" userId="5c8ca1be9dd8694e" providerId="LiveId" clId="{053BECB8-EAF3-4C7A-BBD0-F19F82E4E1B3}" dt="2022-07-03T20:49:31.225" v="2249" actId="14100"/>
        <pc:sldMkLst>
          <pc:docMk/>
          <pc:sldMk cId="3663680511" sldId="267"/>
        </pc:sldMkLst>
        <pc:spChg chg="add mod">
          <ac:chgData name="Roshini" userId="5c8ca1be9dd8694e" providerId="LiveId" clId="{053BECB8-EAF3-4C7A-BBD0-F19F82E4E1B3}" dt="2022-07-03T20:48:35.769" v="2242" actId="1076"/>
          <ac:spMkLst>
            <pc:docMk/>
            <pc:sldMk cId="3663680511" sldId="267"/>
            <ac:spMk id="2" creationId="{2D977A43-6792-C26F-3D30-BF10A69A5755}"/>
          </ac:spMkLst>
        </pc:spChg>
        <pc:spChg chg="add del mod">
          <ac:chgData name="Roshini" userId="5c8ca1be9dd8694e" providerId="LiveId" clId="{053BECB8-EAF3-4C7A-BBD0-F19F82E4E1B3}" dt="2022-07-03T20:48:17.666" v="2238" actId="478"/>
          <ac:spMkLst>
            <pc:docMk/>
            <pc:sldMk cId="3663680511" sldId="267"/>
            <ac:spMk id="3" creationId="{0C0BACA2-13ED-CE8D-B67A-C1CF395184BF}"/>
          </ac:spMkLst>
        </pc:spChg>
        <pc:graphicFrameChg chg="add mod modGraphic">
          <ac:chgData name="Roshini" userId="5c8ca1be9dd8694e" providerId="LiveId" clId="{053BECB8-EAF3-4C7A-BBD0-F19F82E4E1B3}" dt="2022-07-03T20:49:31.225" v="2249" actId="14100"/>
          <ac:graphicFrameMkLst>
            <pc:docMk/>
            <pc:sldMk cId="3663680511" sldId="267"/>
            <ac:graphicFrameMk id="4" creationId="{C383EDBC-372B-6E88-5787-D73626A38B33}"/>
          </ac:graphicFrameMkLst>
        </pc:graphicFrameChg>
      </pc:sldChg>
      <pc:sldChg chg="addSp modSp new mod">
        <pc:chgData name="Roshini" userId="5c8ca1be9dd8694e" providerId="LiveId" clId="{053BECB8-EAF3-4C7A-BBD0-F19F82E4E1B3}" dt="2022-07-03T20:53:25.682" v="2262" actId="1076"/>
        <pc:sldMkLst>
          <pc:docMk/>
          <pc:sldMk cId="2055007960" sldId="268"/>
        </pc:sldMkLst>
        <pc:graphicFrameChg chg="add mod modGraphic">
          <ac:chgData name="Roshini" userId="5c8ca1be9dd8694e" providerId="LiveId" clId="{053BECB8-EAF3-4C7A-BBD0-F19F82E4E1B3}" dt="2022-07-03T20:49:45.654" v="2253" actId="1076"/>
          <ac:graphicFrameMkLst>
            <pc:docMk/>
            <pc:sldMk cId="2055007960" sldId="268"/>
            <ac:graphicFrameMk id="2" creationId="{F3A36188-A084-2050-50A1-8FB1A6849A35}"/>
          </ac:graphicFrameMkLst>
        </pc:graphicFrameChg>
        <pc:picChg chg="add mod modCrop">
          <ac:chgData name="Roshini" userId="5c8ca1be9dd8694e" providerId="LiveId" clId="{053BECB8-EAF3-4C7A-BBD0-F19F82E4E1B3}" dt="2022-07-03T20:53:25.682" v="2262" actId="1076"/>
          <ac:picMkLst>
            <pc:docMk/>
            <pc:sldMk cId="2055007960" sldId="268"/>
            <ac:picMk id="4" creationId="{05A8BC24-5365-3E75-E919-BF9634C1DC35}"/>
          </ac:picMkLst>
        </pc:picChg>
      </pc:sldChg>
      <pc:sldChg chg="addSp delSp modSp new mod">
        <pc:chgData name="Roshini" userId="5c8ca1be9dd8694e" providerId="LiveId" clId="{053BECB8-EAF3-4C7A-BBD0-F19F82E4E1B3}" dt="2022-07-03T21:02:49.132" v="2543" actId="21"/>
        <pc:sldMkLst>
          <pc:docMk/>
          <pc:sldMk cId="732276672" sldId="269"/>
        </pc:sldMkLst>
        <pc:spChg chg="add mod">
          <ac:chgData name="Roshini" userId="5c8ca1be9dd8694e" providerId="LiveId" clId="{053BECB8-EAF3-4C7A-BBD0-F19F82E4E1B3}" dt="2022-07-03T21:01:53.470" v="2492" actId="1076"/>
          <ac:spMkLst>
            <pc:docMk/>
            <pc:sldMk cId="732276672" sldId="269"/>
            <ac:spMk id="3" creationId="{99EB49C8-F376-0A0B-39A6-F6DF5A172F50}"/>
          </ac:spMkLst>
        </pc:spChg>
        <pc:spChg chg="add mod">
          <ac:chgData name="Roshini" userId="5c8ca1be9dd8694e" providerId="LiveId" clId="{053BECB8-EAF3-4C7A-BBD0-F19F82E4E1B3}" dt="2022-07-03T20:55:30.898" v="2276" actId="1076"/>
          <ac:spMkLst>
            <pc:docMk/>
            <pc:sldMk cId="732276672" sldId="269"/>
            <ac:spMk id="5" creationId="{19D29B10-3100-D98A-D0A2-9654583C41E2}"/>
          </ac:spMkLst>
        </pc:spChg>
        <pc:spChg chg="add del mod">
          <ac:chgData name="Roshini" userId="5c8ca1be9dd8694e" providerId="LiveId" clId="{053BECB8-EAF3-4C7A-BBD0-F19F82E4E1B3}" dt="2022-07-03T20:59:31.345" v="2310" actId="478"/>
          <ac:spMkLst>
            <pc:docMk/>
            <pc:sldMk cId="732276672" sldId="269"/>
            <ac:spMk id="6" creationId="{96CE09FF-0DA8-3A65-9FD1-CE3FDF577416}"/>
          </ac:spMkLst>
        </pc:spChg>
        <pc:spChg chg="add mod">
          <ac:chgData name="Roshini" userId="5c8ca1be9dd8694e" providerId="LiveId" clId="{053BECB8-EAF3-4C7A-BBD0-F19F82E4E1B3}" dt="2022-07-03T20:59:45.635" v="2315" actId="1076"/>
          <ac:spMkLst>
            <pc:docMk/>
            <pc:sldMk cId="732276672" sldId="269"/>
            <ac:spMk id="8" creationId="{4BCC0AD5-BB60-63DD-2F9F-DCE08057997A}"/>
          </ac:spMkLst>
        </pc:spChg>
        <pc:spChg chg="add mod">
          <ac:chgData name="Roshini" userId="5c8ca1be9dd8694e" providerId="LiveId" clId="{053BECB8-EAF3-4C7A-BBD0-F19F82E4E1B3}" dt="2022-07-03T21:02:49.132" v="2543" actId="21"/>
          <ac:spMkLst>
            <pc:docMk/>
            <pc:sldMk cId="732276672" sldId="269"/>
            <ac:spMk id="10" creationId="{7FC322C5-F77B-E200-3DBD-099BC22D08C1}"/>
          </ac:spMkLst>
        </pc:spChg>
      </pc:sldChg>
      <pc:sldChg chg="addSp delSp modSp new mod">
        <pc:chgData name="Roshini" userId="5c8ca1be9dd8694e" providerId="LiveId" clId="{053BECB8-EAF3-4C7A-BBD0-F19F82E4E1B3}" dt="2022-07-03T21:12:11.449" v="2783" actId="1076"/>
        <pc:sldMkLst>
          <pc:docMk/>
          <pc:sldMk cId="815234182" sldId="270"/>
        </pc:sldMkLst>
        <pc:spChg chg="add mod">
          <ac:chgData name="Roshini" userId="5c8ca1be9dd8694e" providerId="LiveId" clId="{053BECB8-EAF3-4C7A-BBD0-F19F82E4E1B3}" dt="2022-07-03T21:10:39.688" v="2697" actId="14100"/>
          <ac:spMkLst>
            <pc:docMk/>
            <pc:sldMk cId="815234182" sldId="270"/>
            <ac:spMk id="3" creationId="{3728E990-E8E6-42E3-296E-907BACF5B433}"/>
          </ac:spMkLst>
        </pc:spChg>
        <pc:spChg chg="add del mod">
          <ac:chgData name="Roshini" userId="5c8ca1be9dd8694e" providerId="LiveId" clId="{053BECB8-EAF3-4C7A-BBD0-F19F82E4E1B3}" dt="2022-07-03T21:10:57.729" v="2702" actId="478"/>
          <ac:spMkLst>
            <pc:docMk/>
            <pc:sldMk cId="815234182" sldId="270"/>
            <ac:spMk id="8" creationId="{806F4762-2365-EBF2-EA5F-A2B2B3E633AE}"/>
          </ac:spMkLst>
        </pc:spChg>
        <pc:spChg chg="add mod">
          <ac:chgData name="Roshini" userId="5c8ca1be9dd8694e" providerId="LiveId" clId="{053BECB8-EAF3-4C7A-BBD0-F19F82E4E1B3}" dt="2022-07-03T21:12:11.449" v="2783" actId="1076"/>
          <ac:spMkLst>
            <pc:docMk/>
            <pc:sldMk cId="815234182" sldId="270"/>
            <ac:spMk id="10" creationId="{7EE99900-9399-B4CF-5E17-4208B361A264}"/>
          </ac:spMkLst>
        </pc:spChg>
        <pc:picChg chg="add mod modCrop">
          <ac:chgData name="Roshini" userId="5c8ca1be9dd8694e" providerId="LiveId" clId="{053BECB8-EAF3-4C7A-BBD0-F19F82E4E1B3}" dt="2022-07-03T21:09:57.297" v="2694" actId="1076"/>
          <ac:picMkLst>
            <pc:docMk/>
            <pc:sldMk cId="815234182" sldId="270"/>
            <ac:picMk id="5" creationId="{E31D692E-F0D5-DFFE-583E-B86F49D66BC4}"/>
          </ac:picMkLst>
        </pc:picChg>
        <pc:picChg chg="add mod modCrop">
          <ac:chgData name="Roshini" userId="5c8ca1be9dd8694e" providerId="LiveId" clId="{053BECB8-EAF3-4C7A-BBD0-F19F82E4E1B3}" dt="2022-07-03T21:09:59.053" v="2695" actId="1076"/>
          <ac:picMkLst>
            <pc:docMk/>
            <pc:sldMk cId="815234182" sldId="270"/>
            <ac:picMk id="7" creationId="{4595D532-5F32-106F-0CD8-96C41E6AA640}"/>
          </ac:picMkLst>
        </pc:picChg>
      </pc:sldChg>
      <pc:sldChg chg="addSp delSp modSp new mod">
        <pc:chgData name="Roshini" userId="5c8ca1be9dd8694e" providerId="LiveId" clId="{053BECB8-EAF3-4C7A-BBD0-F19F82E4E1B3}" dt="2022-07-03T21:18:06.836" v="2897" actId="1076"/>
        <pc:sldMkLst>
          <pc:docMk/>
          <pc:sldMk cId="2684374659" sldId="271"/>
        </pc:sldMkLst>
        <pc:spChg chg="add mod">
          <ac:chgData name="Roshini" userId="5c8ca1be9dd8694e" providerId="LiveId" clId="{053BECB8-EAF3-4C7A-BBD0-F19F82E4E1B3}" dt="2022-07-03T21:13:30.572" v="2808" actId="207"/>
          <ac:spMkLst>
            <pc:docMk/>
            <pc:sldMk cId="2684374659" sldId="271"/>
            <ac:spMk id="2" creationId="{08B277B4-C93B-287F-DCF5-E533DD37C21E}"/>
          </ac:spMkLst>
        </pc:spChg>
        <pc:spChg chg="add del mod">
          <ac:chgData name="Roshini" userId="5c8ca1be9dd8694e" providerId="LiveId" clId="{053BECB8-EAF3-4C7A-BBD0-F19F82E4E1B3}" dt="2022-07-03T21:13:55.660" v="2812" actId="22"/>
          <ac:spMkLst>
            <pc:docMk/>
            <pc:sldMk cId="2684374659" sldId="271"/>
            <ac:spMk id="4" creationId="{9EDDB64D-FCA1-4AA6-4AF2-7142E7402AC1}"/>
          </ac:spMkLst>
        </pc:spChg>
        <pc:spChg chg="add del">
          <ac:chgData name="Roshini" userId="5c8ca1be9dd8694e" providerId="LiveId" clId="{053BECB8-EAF3-4C7A-BBD0-F19F82E4E1B3}" dt="2022-07-03T21:13:59.052" v="2816" actId="22"/>
          <ac:spMkLst>
            <pc:docMk/>
            <pc:sldMk cId="2684374659" sldId="271"/>
            <ac:spMk id="6" creationId="{24BD1D6F-B141-DAE6-6A8A-CDA36F9F3E97}"/>
          </ac:spMkLst>
        </pc:spChg>
        <pc:spChg chg="add mod">
          <ac:chgData name="Roshini" userId="5c8ca1be9dd8694e" providerId="LiveId" clId="{053BECB8-EAF3-4C7A-BBD0-F19F82E4E1B3}" dt="2022-07-03T21:18:06.836" v="2897" actId="1076"/>
          <ac:spMkLst>
            <pc:docMk/>
            <pc:sldMk cId="2684374659" sldId="271"/>
            <ac:spMk id="8" creationId="{B4146863-733A-4210-7362-2EC1A4990421}"/>
          </ac:spMkLst>
        </pc:spChg>
      </pc:sldChg>
      <pc:sldChg chg="addSp delSp modSp new mod">
        <pc:chgData name="Roshini" userId="5c8ca1be9dd8694e" providerId="LiveId" clId="{053BECB8-EAF3-4C7A-BBD0-F19F82E4E1B3}" dt="2022-07-05T04:47:27.336" v="10505" actId="207"/>
        <pc:sldMkLst>
          <pc:docMk/>
          <pc:sldMk cId="3476103153" sldId="272"/>
        </pc:sldMkLst>
        <pc:spChg chg="add mod">
          <ac:chgData name="Roshini" userId="5c8ca1be9dd8694e" providerId="LiveId" clId="{053BECB8-EAF3-4C7A-BBD0-F19F82E4E1B3}" dt="2022-07-05T04:47:27.336" v="10505" actId="207"/>
          <ac:spMkLst>
            <pc:docMk/>
            <pc:sldMk cId="3476103153" sldId="272"/>
            <ac:spMk id="3" creationId="{E80EF250-619E-CFB8-7E2D-15CAAC2BAEC5}"/>
          </ac:spMkLst>
        </pc:spChg>
        <pc:graphicFrameChg chg="add del mod modGraphic">
          <ac:chgData name="Roshini" userId="5c8ca1be9dd8694e" providerId="LiveId" clId="{053BECB8-EAF3-4C7A-BBD0-F19F82E4E1B3}" dt="2022-07-03T21:18:45.028" v="2910"/>
          <ac:graphicFrameMkLst>
            <pc:docMk/>
            <pc:sldMk cId="3476103153" sldId="272"/>
            <ac:graphicFrameMk id="4" creationId="{58921018-A627-4346-ED79-89D77951EE66}"/>
          </ac:graphicFrameMkLst>
        </pc:graphicFrameChg>
        <pc:graphicFrameChg chg="add del mod">
          <ac:chgData name="Roshini" userId="5c8ca1be9dd8694e" providerId="LiveId" clId="{053BECB8-EAF3-4C7A-BBD0-F19F82E4E1B3}" dt="2022-07-03T21:18:51.416" v="2914"/>
          <ac:graphicFrameMkLst>
            <pc:docMk/>
            <pc:sldMk cId="3476103153" sldId="272"/>
            <ac:graphicFrameMk id="5" creationId="{EB1C4244-06B9-31F4-5716-62782FCACC73}"/>
          </ac:graphicFrameMkLst>
        </pc:graphicFrameChg>
        <pc:graphicFrameChg chg="add del mod">
          <ac:chgData name="Roshini" userId="5c8ca1be9dd8694e" providerId="LiveId" clId="{053BECB8-EAF3-4C7A-BBD0-F19F82E4E1B3}" dt="2022-07-03T21:19:01.053" v="2921"/>
          <ac:graphicFrameMkLst>
            <pc:docMk/>
            <pc:sldMk cId="3476103153" sldId="272"/>
            <ac:graphicFrameMk id="6" creationId="{D3209BD3-A666-0127-7293-9500BE333457}"/>
          </ac:graphicFrameMkLst>
        </pc:graphicFrameChg>
        <pc:graphicFrameChg chg="add mod modGraphic">
          <ac:chgData name="Roshini" userId="5c8ca1be9dd8694e" providerId="LiveId" clId="{053BECB8-EAF3-4C7A-BBD0-F19F82E4E1B3}" dt="2022-07-04T04:49:07.174" v="4596" actId="113"/>
          <ac:graphicFrameMkLst>
            <pc:docMk/>
            <pc:sldMk cId="3476103153" sldId="272"/>
            <ac:graphicFrameMk id="7" creationId="{7C08516E-60B4-08E8-6CA6-8FDFFC351B47}"/>
          </ac:graphicFrameMkLst>
        </pc:graphicFrameChg>
      </pc:sldChg>
      <pc:sldChg chg="addSp modSp new mod">
        <pc:chgData name="Roshini" userId="5c8ca1be9dd8694e" providerId="LiveId" clId="{053BECB8-EAF3-4C7A-BBD0-F19F82E4E1B3}" dt="2022-07-03T21:24:45.225" v="2963" actId="1076"/>
        <pc:sldMkLst>
          <pc:docMk/>
          <pc:sldMk cId="3898744255" sldId="273"/>
        </pc:sldMkLst>
        <pc:picChg chg="add mod modCrop">
          <ac:chgData name="Roshini" userId="5c8ca1be9dd8694e" providerId="LiveId" clId="{053BECB8-EAF3-4C7A-BBD0-F19F82E4E1B3}" dt="2022-07-03T21:23:29.938" v="2950" actId="14100"/>
          <ac:picMkLst>
            <pc:docMk/>
            <pc:sldMk cId="3898744255" sldId="273"/>
            <ac:picMk id="3" creationId="{6A935056-7E91-983C-B3AA-300765E32239}"/>
          </ac:picMkLst>
        </pc:picChg>
        <pc:picChg chg="add mod modCrop">
          <ac:chgData name="Roshini" userId="5c8ca1be9dd8694e" providerId="LiveId" clId="{053BECB8-EAF3-4C7A-BBD0-F19F82E4E1B3}" dt="2022-07-03T21:24:06.219" v="2956" actId="14100"/>
          <ac:picMkLst>
            <pc:docMk/>
            <pc:sldMk cId="3898744255" sldId="273"/>
            <ac:picMk id="5" creationId="{97492435-9BE3-538F-C0AF-103B6FF8A28A}"/>
          </ac:picMkLst>
        </pc:picChg>
        <pc:picChg chg="add mod modCrop">
          <ac:chgData name="Roshini" userId="5c8ca1be9dd8694e" providerId="LiveId" clId="{053BECB8-EAF3-4C7A-BBD0-F19F82E4E1B3}" dt="2022-07-03T21:24:45.225" v="2963" actId="1076"/>
          <ac:picMkLst>
            <pc:docMk/>
            <pc:sldMk cId="3898744255" sldId="273"/>
            <ac:picMk id="7" creationId="{5F9E5761-EBB1-9673-BAEA-42F37D33BC99}"/>
          </ac:picMkLst>
        </pc:picChg>
      </pc:sldChg>
      <pc:sldChg chg="addSp modSp new mod">
        <pc:chgData name="Roshini" userId="5c8ca1be9dd8694e" providerId="LiveId" clId="{053BECB8-EAF3-4C7A-BBD0-F19F82E4E1B3}" dt="2022-07-04T04:49:18.276" v="4598" actId="113"/>
        <pc:sldMkLst>
          <pc:docMk/>
          <pc:sldMk cId="65392613" sldId="274"/>
        </pc:sldMkLst>
        <pc:spChg chg="add mod">
          <ac:chgData name="Roshini" userId="5c8ca1be9dd8694e" providerId="LiveId" clId="{053BECB8-EAF3-4C7A-BBD0-F19F82E4E1B3}" dt="2022-07-03T21:25:51.430" v="2974" actId="20577"/>
          <ac:spMkLst>
            <pc:docMk/>
            <pc:sldMk cId="65392613" sldId="274"/>
            <ac:spMk id="3" creationId="{245D8CB7-5742-AEA9-5F1D-C7FFFB0F20B7}"/>
          </ac:spMkLst>
        </pc:spChg>
        <pc:graphicFrameChg chg="add mod modGraphic">
          <ac:chgData name="Roshini" userId="5c8ca1be9dd8694e" providerId="LiveId" clId="{053BECB8-EAF3-4C7A-BBD0-F19F82E4E1B3}" dt="2022-07-04T04:49:18.276" v="4598" actId="113"/>
          <ac:graphicFrameMkLst>
            <pc:docMk/>
            <pc:sldMk cId="65392613" sldId="274"/>
            <ac:graphicFrameMk id="4" creationId="{0276B35F-A982-0685-81D8-36E6D6D73015}"/>
          </ac:graphicFrameMkLst>
        </pc:graphicFrameChg>
      </pc:sldChg>
      <pc:sldChg chg="addSp delSp modSp new mod">
        <pc:chgData name="Roshini" userId="5c8ca1be9dd8694e" providerId="LiveId" clId="{053BECB8-EAF3-4C7A-BBD0-F19F82E4E1B3}" dt="2022-07-04T04:49:27.548" v="4599" actId="113"/>
        <pc:sldMkLst>
          <pc:docMk/>
          <pc:sldMk cId="4002230803" sldId="275"/>
        </pc:sldMkLst>
        <pc:spChg chg="add mod">
          <ac:chgData name="Roshini" userId="5c8ca1be9dd8694e" providerId="LiveId" clId="{053BECB8-EAF3-4C7A-BBD0-F19F82E4E1B3}" dt="2022-07-03T21:28:38.279" v="3010" actId="1076"/>
          <ac:spMkLst>
            <pc:docMk/>
            <pc:sldMk cId="4002230803" sldId="275"/>
            <ac:spMk id="3" creationId="{886547FC-1CAC-10DF-485A-9F01DFDEBCE1}"/>
          </ac:spMkLst>
        </pc:spChg>
        <pc:spChg chg="add del mod">
          <ac:chgData name="Roshini" userId="5c8ca1be9dd8694e" providerId="LiveId" clId="{053BECB8-EAF3-4C7A-BBD0-F19F82E4E1B3}" dt="2022-07-03T21:31:21.218" v="3052" actId="21"/>
          <ac:spMkLst>
            <pc:docMk/>
            <pc:sldMk cId="4002230803" sldId="275"/>
            <ac:spMk id="5" creationId="{45FC6780-DDD5-B7EA-61F1-0FF2F7063C6E}"/>
          </ac:spMkLst>
        </pc:spChg>
        <pc:graphicFrameChg chg="add mod modGraphic">
          <ac:chgData name="Roshini" userId="5c8ca1be9dd8694e" providerId="LiveId" clId="{053BECB8-EAF3-4C7A-BBD0-F19F82E4E1B3}" dt="2022-07-04T04:49:27.548" v="4599" actId="113"/>
          <ac:graphicFrameMkLst>
            <pc:docMk/>
            <pc:sldMk cId="4002230803" sldId="275"/>
            <ac:graphicFrameMk id="4" creationId="{E27E0658-03C7-C49C-F7EC-C69CB42D6CAC}"/>
          </ac:graphicFrameMkLst>
        </pc:graphicFrameChg>
        <pc:graphicFrameChg chg="add del mod">
          <ac:chgData name="Roshini" userId="5c8ca1be9dd8694e" providerId="LiveId" clId="{053BECB8-EAF3-4C7A-BBD0-F19F82E4E1B3}" dt="2022-07-03T21:31:21.218" v="3052" actId="21"/>
          <ac:graphicFrameMkLst>
            <pc:docMk/>
            <pc:sldMk cId="4002230803" sldId="275"/>
            <ac:graphicFrameMk id="6" creationId="{4D4E246B-F56E-BC73-CC80-30EDB5392437}"/>
          </ac:graphicFrameMkLst>
        </pc:graphicFrameChg>
      </pc:sldChg>
      <pc:sldChg chg="addSp modSp new mod">
        <pc:chgData name="Roshini" userId="5c8ca1be9dd8694e" providerId="LiveId" clId="{053BECB8-EAF3-4C7A-BBD0-F19F82E4E1B3}" dt="2022-07-04T04:49:38.161" v="4600" actId="113"/>
        <pc:sldMkLst>
          <pc:docMk/>
          <pc:sldMk cId="2133556856" sldId="276"/>
        </pc:sldMkLst>
        <pc:spChg chg="add mod">
          <ac:chgData name="Roshini" userId="5c8ca1be9dd8694e" providerId="LiveId" clId="{053BECB8-EAF3-4C7A-BBD0-F19F82E4E1B3}" dt="2022-07-03T21:29:54.368" v="3031" actId="20577"/>
          <ac:spMkLst>
            <pc:docMk/>
            <pc:sldMk cId="2133556856" sldId="276"/>
            <ac:spMk id="3" creationId="{D48E2107-0A5C-52C2-3836-3E7140A943A9}"/>
          </ac:spMkLst>
        </pc:spChg>
        <pc:graphicFrameChg chg="add mod modGraphic">
          <ac:chgData name="Roshini" userId="5c8ca1be9dd8694e" providerId="LiveId" clId="{053BECB8-EAF3-4C7A-BBD0-F19F82E4E1B3}" dt="2022-07-04T04:49:38.161" v="4600" actId="113"/>
          <ac:graphicFrameMkLst>
            <pc:docMk/>
            <pc:sldMk cId="2133556856" sldId="276"/>
            <ac:graphicFrameMk id="4" creationId="{FEB73168-A934-22A4-A3CE-17780E7441C5}"/>
          </ac:graphicFrameMkLst>
        </pc:graphicFrameChg>
      </pc:sldChg>
      <pc:sldChg chg="addSp modSp new mod">
        <pc:chgData name="Roshini" userId="5c8ca1be9dd8694e" providerId="LiveId" clId="{053BECB8-EAF3-4C7A-BBD0-F19F82E4E1B3}" dt="2022-07-04T04:49:45.388" v="4601" actId="113"/>
        <pc:sldMkLst>
          <pc:docMk/>
          <pc:sldMk cId="1461870918" sldId="277"/>
        </pc:sldMkLst>
        <pc:spChg chg="add mod">
          <ac:chgData name="Roshini" userId="5c8ca1be9dd8694e" providerId="LiveId" clId="{053BECB8-EAF3-4C7A-BBD0-F19F82E4E1B3}" dt="2022-07-03T21:35:57.217" v="3063" actId="1076"/>
          <ac:spMkLst>
            <pc:docMk/>
            <pc:sldMk cId="1461870918" sldId="277"/>
            <ac:spMk id="3" creationId="{726C6CED-49CC-B42B-FA5B-FD74507BC982}"/>
          </ac:spMkLst>
        </pc:spChg>
        <pc:graphicFrameChg chg="add mod modGraphic">
          <ac:chgData name="Roshini" userId="5c8ca1be9dd8694e" providerId="LiveId" clId="{053BECB8-EAF3-4C7A-BBD0-F19F82E4E1B3}" dt="2022-07-04T04:49:45.388" v="4601" actId="113"/>
          <ac:graphicFrameMkLst>
            <pc:docMk/>
            <pc:sldMk cId="1461870918" sldId="277"/>
            <ac:graphicFrameMk id="4" creationId="{BA89DE2A-F6F5-048B-4EBA-3B4C9DF33B0D}"/>
          </ac:graphicFrameMkLst>
        </pc:graphicFrameChg>
        <pc:graphicFrameChg chg="add mod modGraphic">
          <ac:chgData name="Roshini" userId="5c8ca1be9dd8694e" providerId="LiveId" clId="{053BECB8-EAF3-4C7A-BBD0-F19F82E4E1B3}" dt="2022-07-03T21:38:30.313" v="3092" actId="21"/>
          <ac:graphicFrameMkLst>
            <pc:docMk/>
            <pc:sldMk cId="1461870918" sldId="277"/>
            <ac:graphicFrameMk id="5" creationId="{9DCB7EA1-9FF9-8488-C959-3110EBE85B4F}"/>
          </ac:graphicFrameMkLst>
        </pc:graphicFrameChg>
      </pc:sldChg>
      <pc:sldChg chg="addSp modSp new mod">
        <pc:chgData name="Roshini" userId="5c8ca1be9dd8694e" providerId="LiveId" clId="{053BECB8-EAF3-4C7A-BBD0-F19F82E4E1B3}" dt="2022-07-03T21:39:13.035" v="3104" actId="14734"/>
        <pc:sldMkLst>
          <pc:docMk/>
          <pc:sldMk cId="1709286854" sldId="278"/>
        </pc:sldMkLst>
        <pc:graphicFrameChg chg="add mod">
          <ac:chgData name="Roshini" userId="5c8ca1be9dd8694e" providerId="LiveId" clId="{053BECB8-EAF3-4C7A-BBD0-F19F82E4E1B3}" dt="2022-07-03T21:38:38.266" v="3094" actId="1076"/>
          <ac:graphicFrameMkLst>
            <pc:docMk/>
            <pc:sldMk cId="1709286854" sldId="278"/>
            <ac:graphicFrameMk id="2" creationId="{219A8243-F652-3886-1A06-181BC5F200C7}"/>
          </ac:graphicFrameMkLst>
        </pc:graphicFrameChg>
        <pc:graphicFrameChg chg="add mod modGraphic">
          <ac:chgData name="Roshini" userId="5c8ca1be9dd8694e" providerId="LiveId" clId="{053BECB8-EAF3-4C7A-BBD0-F19F82E4E1B3}" dt="2022-07-03T21:39:13.035" v="3104" actId="14734"/>
          <ac:graphicFrameMkLst>
            <pc:docMk/>
            <pc:sldMk cId="1709286854" sldId="278"/>
            <ac:graphicFrameMk id="3" creationId="{57991DB3-8C85-A089-2C37-AE186DBC83D0}"/>
          </ac:graphicFrameMkLst>
        </pc:graphicFrameChg>
      </pc:sldChg>
      <pc:sldChg chg="addSp modSp new mod">
        <pc:chgData name="Roshini" userId="5c8ca1be9dd8694e" providerId="LiveId" clId="{053BECB8-EAF3-4C7A-BBD0-F19F82E4E1B3}" dt="2022-07-04T04:44:13.067" v="4595" actId="1076"/>
        <pc:sldMkLst>
          <pc:docMk/>
          <pc:sldMk cId="429004110" sldId="279"/>
        </pc:sldMkLst>
        <pc:spChg chg="add mod">
          <ac:chgData name="Roshini" userId="5c8ca1be9dd8694e" providerId="LiveId" clId="{053BECB8-EAF3-4C7A-BBD0-F19F82E4E1B3}" dt="2022-07-03T19:47:35.488" v="1040" actId="20577"/>
          <ac:spMkLst>
            <pc:docMk/>
            <pc:sldMk cId="429004110" sldId="279"/>
            <ac:spMk id="2" creationId="{6114BA77-B460-D716-4D52-B133DCE57236}"/>
          </ac:spMkLst>
        </pc:spChg>
        <pc:picChg chg="add mod modCrop">
          <ac:chgData name="Roshini" userId="5c8ca1be9dd8694e" providerId="LiveId" clId="{053BECB8-EAF3-4C7A-BBD0-F19F82E4E1B3}" dt="2022-07-04T04:44:13.067" v="4595" actId="1076"/>
          <ac:picMkLst>
            <pc:docMk/>
            <pc:sldMk cId="429004110" sldId="279"/>
            <ac:picMk id="4" creationId="{D657491C-9B9A-D5AD-D8D4-DE3534E692FA}"/>
          </ac:picMkLst>
        </pc:picChg>
      </pc:sldChg>
      <pc:sldChg chg="addSp modSp new mod">
        <pc:chgData name="Roshini" userId="5c8ca1be9dd8694e" providerId="LiveId" clId="{053BECB8-EAF3-4C7A-BBD0-F19F82E4E1B3}" dt="2022-07-03T21:42:03.298" v="3133" actId="1076"/>
        <pc:sldMkLst>
          <pc:docMk/>
          <pc:sldMk cId="3549487899" sldId="280"/>
        </pc:sldMkLst>
        <pc:picChg chg="add mod modCrop">
          <ac:chgData name="Roshini" userId="5c8ca1be9dd8694e" providerId="LiveId" clId="{053BECB8-EAF3-4C7A-BBD0-F19F82E4E1B3}" dt="2022-07-03T21:42:03.298" v="3133" actId="1076"/>
          <ac:picMkLst>
            <pc:docMk/>
            <pc:sldMk cId="3549487899" sldId="280"/>
            <ac:picMk id="3" creationId="{A23EEB19-A881-6233-92D1-A8FCA84C0FFD}"/>
          </ac:picMkLst>
        </pc:picChg>
        <pc:picChg chg="add mod modCrop">
          <ac:chgData name="Roshini" userId="5c8ca1be9dd8694e" providerId="LiveId" clId="{053BECB8-EAF3-4C7A-BBD0-F19F82E4E1B3}" dt="2022-07-03T21:42:01.848" v="3132" actId="1076"/>
          <ac:picMkLst>
            <pc:docMk/>
            <pc:sldMk cId="3549487899" sldId="280"/>
            <ac:picMk id="5" creationId="{47CCDC2E-28FA-821E-8BE8-D354D2061C1C}"/>
          </ac:picMkLst>
        </pc:picChg>
      </pc:sldChg>
      <pc:sldChg chg="addSp delSp modSp new mod">
        <pc:chgData name="Roshini" userId="5c8ca1be9dd8694e" providerId="LiveId" clId="{053BECB8-EAF3-4C7A-BBD0-F19F82E4E1B3}" dt="2022-07-03T21:49:17.395" v="3267" actId="1076"/>
        <pc:sldMkLst>
          <pc:docMk/>
          <pc:sldMk cId="3835948919" sldId="281"/>
        </pc:sldMkLst>
        <pc:spChg chg="add del">
          <ac:chgData name="Roshini" userId="5c8ca1be9dd8694e" providerId="LiveId" clId="{053BECB8-EAF3-4C7A-BBD0-F19F82E4E1B3}" dt="2022-07-03T21:44:12.370" v="3137" actId="22"/>
          <ac:spMkLst>
            <pc:docMk/>
            <pc:sldMk cId="3835948919" sldId="281"/>
            <ac:spMk id="3" creationId="{C0CD195D-E885-1140-9F61-8DAE72BED869}"/>
          </ac:spMkLst>
        </pc:spChg>
        <pc:spChg chg="add mod">
          <ac:chgData name="Roshini" userId="5c8ca1be9dd8694e" providerId="LiveId" clId="{053BECB8-EAF3-4C7A-BBD0-F19F82E4E1B3}" dt="2022-07-03T21:45:57.693" v="3168" actId="404"/>
          <ac:spMkLst>
            <pc:docMk/>
            <pc:sldMk cId="3835948919" sldId="281"/>
            <ac:spMk id="5" creationId="{E4447201-CFEF-3B6E-12ED-34FCF23120B5}"/>
          </ac:spMkLst>
        </pc:spChg>
        <pc:spChg chg="add mod">
          <ac:chgData name="Roshini" userId="5c8ca1be9dd8694e" providerId="LiveId" clId="{053BECB8-EAF3-4C7A-BBD0-F19F82E4E1B3}" dt="2022-07-03T21:45:10.964" v="3156" actId="1076"/>
          <ac:spMkLst>
            <pc:docMk/>
            <pc:sldMk cId="3835948919" sldId="281"/>
            <ac:spMk id="7" creationId="{279D39DD-1DD5-9B54-A298-A4F29EBBED6C}"/>
          </ac:spMkLst>
        </pc:spChg>
        <pc:spChg chg="add del mod">
          <ac:chgData name="Roshini" userId="5c8ca1be9dd8694e" providerId="LiveId" clId="{053BECB8-EAF3-4C7A-BBD0-F19F82E4E1B3}" dt="2022-07-03T21:46:35.883" v="3172"/>
          <ac:spMkLst>
            <pc:docMk/>
            <pc:sldMk cId="3835948919" sldId="281"/>
            <ac:spMk id="8" creationId="{67C2FDC4-E787-F173-6902-EAB2C7F1DBAC}"/>
          </ac:spMkLst>
        </pc:spChg>
        <pc:spChg chg="add mod">
          <ac:chgData name="Roshini" userId="5c8ca1be9dd8694e" providerId="LiveId" clId="{053BECB8-EAF3-4C7A-BBD0-F19F82E4E1B3}" dt="2022-07-03T21:47:55.170" v="3220" actId="1076"/>
          <ac:spMkLst>
            <pc:docMk/>
            <pc:sldMk cId="3835948919" sldId="281"/>
            <ac:spMk id="9" creationId="{40B4C389-D7C6-487F-5D4B-413549293BF2}"/>
          </ac:spMkLst>
        </pc:spChg>
        <pc:spChg chg="add del">
          <ac:chgData name="Roshini" userId="5c8ca1be9dd8694e" providerId="LiveId" clId="{053BECB8-EAF3-4C7A-BBD0-F19F82E4E1B3}" dt="2022-07-03T21:47:35.183" v="3210" actId="22"/>
          <ac:spMkLst>
            <pc:docMk/>
            <pc:sldMk cId="3835948919" sldId="281"/>
            <ac:spMk id="11" creationId="{5CC18952-F898-EB79-19D7-5D6A7614164C}"/>
          </ac:spMkLst>
        </pc:spChg>
        <pc:spChg chg="add mod">
          <ac:chgData name="Roshini" userId="5c8ca1be9dd8694e" providerId="LiveId" clId="{053BECB8-EAF3-4C7A-BBD0-F19F82E4E1B3}" dt="2022-07-03T21:48:01.133" v="3221" actId="1076"/>
          <ac:spMkLst>
            <pc:docMk/>
            <pc:sldMk cId="3835948919" sldId="281"/>
            <ac:spMk id="13" creationId="{CBBB3D67-1B24-8EA9-F056-EDD5A06E19E4}"/>
          </ac:spMkLst>
        </pc:spChg>
        <pc:spChg chg="add mod">
          <ac:chgData name="Roshini" userId="5c8ca1be9dd8694e" providerId="LiveId" clId="{053BECB8-EAF3-4C7A-BBD0-F19F82E4E1B3}" dt="2022-07-03T21:48:40.982" v="3258" actId="20577"/>
          <ac:spMkLst>
            <pc:docMk/>
            <pc:sldMk cId="3835948919" sldId="281"/>
            <ac:spMk id="15" creationId="{1D1D50D7-02E3-9F9A-DE95-E1549E6354FB}"/>
          </ac:spMkLst>
        </pc:spChg>
        <pc:spChg chg="add del">
          <ac:chgData name="Roshini" userId="5c8ca1be9dd8694e" providerId="LiveId" clId="{053BECB8-EAF3-4C7A-BBD0-F19F82E4E1B3}" dt="2022-07-03T21:49:03.195" v="3262" actId="22"/>
          <ac:spMkLst>
            <pc:docMk/>
            <pc:sldMk cId="3835948919" sldId="281"/>
            <ac:spMk id="17" creationId="{E772DC26-59CA-BEEC-0385-0E2FA7F002FF}"/>
          </ac:spMkLst>
        </pc:spChg>
        <pc:spChg chg="add mod">
          <ac:chgData name="Roshini" userId="5c8ca1be9dd8694e" providerId="LiveId" clId="{053BECB8-EAF3-4C7A-BBD0-F19F82E4E1B3}" dt="2022-07-03T21:49:17.395" v="3267" actId="1076"/>
          <ac:spMkLst>
            <pc:docMk/>
            <pc:sldMk cId="3835948919" sldId="281"/>
            <ac:spMk id="19" creationId="{04545DD3-76A6-5CAC-FA16-2B0E562F7204}"/>
          </ac:spMkLst>
        </pc:spChg>
      </pc:sldChg>
      <pc:sldChg chg="addSp delSp modSp new mod">
        <pc:chgData name="Roshini" userId="5c8ca1be9dd8694e" providerId="LiveId" clId="{053BECB8-EAF3-4C7A-BBD0-F19F82E4E1B3}" dt="2022-07-05T07:07:16.995" v="10794" actId="1076"/>
        <pc:sldMkLst>
          <pc:docMk/>
          <pc:sldMk cId="2794378057" sldId="282"/>
        </pc:sldMkLst>
        <pc:spChg chg="add mod">
          <ac:chgData name="Roshini" userId="5c8ca1be9dd8694e" providerId="LiveId" clId="{053BECB8-EAF3-4C7A-BBD0-F19F82E4E1B3}" dt="2022-07-05T06:58:46.799" v="10784" actId="20577"/>
          <ac:spMkLst>
            <pc:docMk/>
            <pc:sldMk cId="2794378057" sldId="282"/>
            <ac:spMk id="6" creationId="{3C69335F-4FB2-90C0-A3D4-279A6C7AE90D}"/>
          </ac:spMkLst>
        </pc:spChg>
        <pc:spChg chg="add mod">
          <ac:chgData name="Roshini" userId="5c8ca1be9dd8694e" providerId="LiveId" clId="{053BECB8-EAF3-4C7A-BBD0-F19F82E4E1B3}" dt="2022-07-03T22:01:00.489" v="3430" actId="1076"/>
          <ac:spMkLst>
            <pc:docMk/>
            <pc:sldMk cId="2794378057" sldId="282"/>
            <ac:spMk id="7" creationId="{0534EC91-9366-5689-7F3F-7513E4921EB8}"/>
          </ac:spMkLst>
        </pc:spChg>
        <pc:spChg chg="add mod">
          <ac:chgData name="Roshini" userId="5c8ca1be9dd8694e" providerId="LiveId" clId="{053BECB8-EAF3-4C7A-BBD0-F19F82E4E1B3}" dt="2022-07-03T22:01:51.344" v="3453" actId="21"/>
          <ac:spMkLst>
            <pc:docMk/>
            <pc:sldMk cId="2794378057" sldId="282"/>
            <ac:spMk id="9" creationId="{7DE10796-1ADF-0640-2755-57A45AC9B7DB}"/>
          </ac:spMkLst>
        </pc:spChg>
        <pc:spChg chg="add mod">
          <ac:chgData name="Roshini" userId="5c8ca1be9dd8694e" providerId="LiveId" clId="{053BECB8-EAF3-4C7A-BBD0-F19F82E4E1B3}" dt="2022-07-03T22:00:26.722" v="3415" actId="571"/>
          <ac:spMkLst>
            <pc:docMk/>
            <pc:sldMk cId="2794378057" sldId="282"/>
            <ac:spMk id="10" creationId="{49E7F157-1877-9B3E-73A2-0E605A53C58D}"/>
          </ac:spMkLst>
        </pc:spChg>
        <pc:spChg chg="add mod">
          <ac:chgData name="Roshini" userId="5c8ca1be9dd8694e" providerId="LiveId" clId="{053BECB8-EAF3-4C7A-BBD0-F19F82E4E1B3}" dt="2022-07-05T06:59:16.007" v="10786" actId="20577"/>
          <ac:spMkLst>
            <pc:docMk/>
            <pc:sldMk cId="2794378057" sldId="282"/>
            <ac:spMk id="12" creationId="{BEBB6953-1EE0-406D-1A53-7919F75ED63A}"/>
          </ac:spMkLst>
        </pc:spChg>
        <pc:spChg chg="add del mod">
          <ac:chgData name="Roshini" userId="5c8ca1be9dd8694e" providerId="LiveId" clId="{053BECB8-EAF3-4C7A-BBD0-F19F82E4E1B3}" dt="2022-07-03T22:01:53.069" v="3455"/>
          <ac:spMkLst>
            <pc:docMk/>
            <pc:sldMk cId="2794378057" sldId="282"/>
            <ac:spMk id="13" creationId="{4B11CE94-7A3F-CCD4-5C0E-730E57705FC2}"/>
          </ac:spMkLst>
        </pc:spChg>
        <pc:spChg chg="add mod">
          <ac:chgData name="Roshini" userId="5c8ca1be9dd8694e" providerId="LiveId" clId="{053BECB8-EAF3-4C7A-BBD0-F19F82E4E1B3}" dt="2022-07-03T22:02:03.473" v="3458" actId="1076"/>
          <ac:spMkLst>
            <pc:docMk/>
            <pc:sldMk cId="2794378057" sldId="282"/>
            <ac:spMk id="15" creationId="{D775DC22-CEDD-FD35-2197-5A833A5484E5}"/>
          </ac:spMkLst>
        </pc:spChg>
        <pc:spChg chg="add mod">
          <ac:chgData name="Roshini" userId="5c8ca1be9dd8694e" providerId="LiveId" clId="{053BECB8-EAF3-4C7A-BBD0-F19F82E4E1B3}" dt="2022-07-05T06:59:18.801" v="10787" actId="20577"/>
          <ac:spMkLst>
            <pc:docMk/>
            <pc:sldMk cId="2794378057" sldId="282"/>
            <ac:spMk id="17" creationId="{B691EBE3-6D97-792E-2168-05C33B9E5121}"/>
          </ac:spMkLst>
        </pc:spChg>
        <pc:picChg chg="add mod modCrop">
          <ac:chgData name="Roshini" userId="5c8ca1be9dd8694e" providerId="LiveId" clId="{053BECB8-EAF3-4C7A-BBD0-F19F82E4E1B3}" dt="2022-07-05T07:07:16.995" v="10794" actId="1076"/>
          <ac:picMkLst>
            <pc:docMk/>
            <pc:sldMk cId="2794378057" sldId="282"/>
            <ac:picMk id="3" creationId="{CCADC9FA-3A3E-7DF8-88ED-44A06EC3B69F}"/>
          </ac:picMkLst>
        </pc:picChg>
        <pc:picChg chg="add mod modCrop">
          <ac:chgData name="Roshini" userId="5c8ca1be9dd8694e" providerId="LiveId" clId="{053BECB8-EAF3-4C7A-BBD0-F19F82E4E1B3}" dt="2022-07-03T21:57:43.497" v="3281" actId="1076"/>
          <ac:picMkLst>
            <pc:docMk/>
            <pc:sldMk cId="2794378057" sldId="282"/>
            <ac:picMk id="5" creationId="{2AAA3B0D-D9BE-68CB-4FBE-9022BECACE4E}"/>
          </ac:picMkLst>
        </pc:picChg>
      </pc:sldChg>
      <pc:sldChg chg="addSp modSp new mod">
        <pc:chgData name="Roshini" userId="5c8ca1be9dd8694e" providerId="LiveId" clId="{053BECB8-EAF3-4C7A-BBD0-F19F82E4E1B3}" dt="2022-07-05T07:24:27.522" v="10795" actId="1076"/>
        <pc:sldMkLst>
          <pc:docMk/>
          <pc:sldMk cId="898909196" sldId="283"/>
        </pc:sldMkLst>
        <pc:spChg chg="add mod">
          <ac:chgData name="Roshini" userId="5c8ca1be9dd8694e" providerId="LiveId" clId="{053BECB8-EAF3-4C7A-BBD0-F19F82E4E1B3}" dt="2022-07-03T22:03:42.927" v="3516" actId="21"/>
          <ac:spMkLst>
            <pc:docMk/>
            <pc:sldMk cId="898909196" sldId="283"/>
            <ac:spMk id="2" creationId="{93757A5F-0B1F-9B88-D2FD-0B8EBE296981}"/>
          </ac:spMkLst>
        </pc:spChg>
        <pc:spChg chg="add mod">
          <ac:chgData name="Roshini" userId="5c8ca1be9dd8694e" providerId="LiveId" clId="{053BECB8-EAF3-4C7A-BBD0-F19F82E4E1B3}" dt="2022-07-03T22:05:23.888" v="3559" actId="1076"/>
          <ac:spMkLst>
            <pc:docMk/>
            <pc:sldMk cId="898909196" sldId="283"/>
            <ac:spMk id="4" creationId="{EEE610D8-7439-1047-B51E-71DCB21DF8B0}"/>
          </ac:spMkLst>
        </pc:spChg>
        <pc:spChg chg="add mod">
          <ac:chgData name="Roshini" userId="5c8ca1be9dd8694e" providerId="LiveId" clId="{053BECB8-EAF3-4C7A-BBD0-F19F82E4E1B3}" dt="2022-07-03T22:05:19.391" v="3558" actId="20577"/>
          <ac:spMkLst>
            <pc:docMk/>
            <pc:sldMk cId="898909196" sldId="283"/>
            <ac:spMk id="5" creationId="{14A4E59F-1A61-5DF7-4B95-057FE70F7298}"/>
          </ac:spMkLst>
        </pc:spChg>
        <pc:picChg chg="add mod modCrop">
          <ac:chgData name="Roshini" userId="5c8ca1be9dd8694e" providerId="LiveId" clId="{053BECB8-EAF3-4C7A-BBD0-F19F82E4E1B3}" dt="2022-07-05T07:24:27.522" v="10795" actId="1076"/>
          <ac:picMkLst>
            <pc:docMk/>
            <pc:sldMk cId="898909196" sldId="283"/>
            <ac:picMk id="7" creationId="{D1F5749A-2B6F-2687-6D0A-D2B7962B6FE6}"/>
          </ac:picMkLst>
        </pc:picChg>
      </pc:sldChg>
      <pc:sldChg chg="addSp delSp modSp new mod">
        <pc:chgData name="Roshini" userId="5c8ca1be9dd8694e" providerId="LiveId" clId="{053BECB8-EAF3-4C7A-BBD0-F19F82E4E1B3}" dt="2022-07-03T22:16:00.339" v="3698" actId="1076"/>
        <pc:sldMkLst>
          <pc:docMk/>
          <pc:sldMk cId="954747738" sldId="284"/>
        </pc:sldMkLst>
        <pc:spChg chg="add del">
          <ac:chgData name="Roshini" userId="5c8ca1be9dd8694e" providerId="LiveId" clId="{053BECB8-EAF3-4C7A-BBD0-F19F82E4E1B3}" dt="2022-07-03T22:13:57.361" v="3630" actId="22"/>
          <ac:spMkLst>
            <pc:docMk/>
            <pc:sldMk cId="954747738" sldId="284"/>
            <ac:spMk id="3" creationId="{D88A12CE-27B1-D2F1-1BB0-46ED0FE27B10}"/>
          </ac:spMkLst>
        </pc:spChg>
        <pc:spChg chg="add mod">
          <ac:chgData name="Roshini" userId="5c8ca1be9dd8694e" providerId="LiveId" clId="{053BECB8-EAF3-4C7A-BBD0-F19F82E4E1B3}" dt="2022-07-03T22:15:56.930" v="3697" actId="1076"/>
          <ac:spMkLst>
            <pc:docMk/>
            <pc:sldMk cId="954747738" sldId="284"/>
            <ac:spMk id="5" creationId="{C139F191-CD5D-771D-F184-1A780D9EAFBA}"/>
          </ac:spMkLst>
        </pc:spChg>
        <pc:spChg chg="add mod">
          <ac:chgData name="Roshini" userId="5c8ca1be9dd8694e" providerId="LiveId" clId="{053BECB8-EAF3-4C7A-BBD0-F19F82E4E1B3}" dt="2022-07-03T22:14:39.054" v="3653"/>
          <ac:spMkLst>
            <pc:docMk/>
            <pc:sldMk cId="954747738" sldId="284"/>
            <ac:spMk id="6" creationId="{4D9436A5-2CC4-2C10-E8E4-26FF3E1735DB}"/>
          </ac:spMkLst>
        </pc:spChg>
        <pc:spChg chg="add mod">
          <ac:chgData name="Roshini" userId="5c8ca1be9dd8694e" providerId="LiveId" clId="{053BECB8-EAF3-4C7A-BBD0-F19F82E4E1B3}" dt="2022-07-03T22:16:00.339" v="3698" actId="1076"/>
          <ac:spMkLst>
            <pc:docMk/>
            <pc:sldMk cId="954747738" sldId="284"/>
            <ac:spMk id="8" creationId="{F21054D0-680D-6330-E72F-94607FCA1697}"/>
          </ac:spMkLst>
        </pc:spChg>
      </pc:sldChg>
      <pc:sldChg chg="addSp delSp modSp new mod">
        <pc:chgData name="Roshini" userId="5c8ca1be9dd8694e" providerId="LiveId" clId="{053BECB8-EAF3-4C7A-BBD0-F19F82E4E1B3}" dt="2022-07-03T22:18:36.281" v="3748" actId="20577"/>
        <pc:sldMkLst>
          <pc:docMk/>
          <pc:sldMk cId="2046096401" sldId="285"/>
        </pc:sldMkLst>
        <pc:spChg chg="add mod">
          <ac:chgData name="Roshini" userId="5c8ca1be9dd8694e" providerId="LiveId" clId="{053BECB8-EAF3-4C7A-BBD0-F19F82E4E1B3}" dt="2022-07-03T22:16:26.877" v="3707" actId="1076"/>
          <ac:spMkLst>
            <pc:docMk/>
            <pc:sldMk cId="2046096401" sldId="285"/>
            <ac:spMk id="3" creationId="{97F1DA87-F0B2-0A14-62E1-9AE8677830FD}"/>
          </ac:spMkLst>
        </pc:spChg>
        <pc:spChg chg="add del">
          <ac:chgData name="Roshini" userId="5c8ca1be9dd8694e" providerId="LiveId" clId="{053BECB8-EAF3-4C7A-BBD0-F19F82E4E1B3}" dt="2022-07-03T22:16:49.899" v="3709" actId="22"/>
          <ac:spMkLst>
            <pc:docMk/>
            <pc:sldMk cId="2046096401" sldId="285"/>
            <ac:spMk id="5" creationId="{761D8E72-70ED-1AE7-288E-8186302B6272}"/>
          </ac:spMkLst>
        </pc:spChg>
        <pc:spChg chg="add del">
          <ac:chgData name="Roshini" userId="5c8ca1be9dd8694e" providerId="LiveId" clId="{053BECB8-EAF3-4C7A-BBD0-F19F82E4E1B3}" dt="2022-07-03T22:17:00.856" v="3713" actId="22"/>
          <ac:spMkLst>
            <pc:docMk/>
            <pc:sldMk cId="2046096401" sldId="285"/>
            <ac:spMk id="7" creationId="{53147D92-7DF1-1C68-DDAD-331FE4875AE1}"/>
          </ac:spMkLst>
        </pc:spChg>
        <pc:spChg chg="add mod">
          <ac:chgData name="Roshini" userId="5c8ca1be9dd8694e" providerId="LiveId" clId="{053BECB8-EAF3-4C7A-BBD0-F19F82E4E1B3}" dt="2022-07-03T22:18:03.486" v="3739" actId="403"/>
          <ac:spMkLst>
            <pc:docMk/>
            <pc:sldMk cId="2046096401" sldId="285"/>
            <ac:spMk id="9" creationId="{5E6C0AD8-0445-F39E-BCFD-89F64E241BD9}"/>
          </ac:spMkLst>
        </pc:spChg>
        <pc:spChg chg="add del mod">
          <ac:chgData name="Roshini" userId="5c8ca1be9dd8694e" providerId="LiveId" clId="{053BECB8-EAF3-4C7A-BBD0-F19F82E4E1B3}" dt="2022-07-03T22:17:32.944" v="3723" actId="478"/>
          <ac:spMkLst>
            <pc:docMk/>
            <pc:sldMk cId="2046096401" sldId="285"/>
            <ac:spMk id="10" creationId="{8F9E72FF-FBC4-2386-43D2-78575E83C04B}"/>
          </ac:spMkLst>
        </pc:spChg>
        <pc:spChg chg="add del">
          <ac:chgData name="Roshini" userId="5c8ca1be9dd8694e" providerId="LiveId" clId="{053BECB8-EAF3-4C7A-BBD0-F19F82E4E1B3}" dt="2022-07-03T22:17:37.846" v="3727" actId="22"/>
          <ac:spMkLst>
            <pc:docMk/>
            <pc:sldMk cId="2046096401" sldId="285"/>
            <ac:spMk id="12" creationId="{F09D0010-ED83-6D8F-C158-9745D4475A2B}"/>
          </ac:spMkLst>
        </pc:spChg>
        <pc:spChg chg="add mod">
          <ac:chgData name="Roshini" userId="5c8ca1be9dd8694e" providerId="LiveId" clId="{053BECB8-EAF3-4C7A-BBD0-F19F82E4E1B3}" dt="2022-07-03T22:18:36.281" v="3748" actId="20577"/>
          <ac:spMkLst>
            <pc:docMk/>
            <pc:sldMk cId="2046096401" sldId="285"/>
            <ac:spMk id="14" creationId="{13396485-C3EA-3084-49B4-F912288B3DD3}"/>
          </ac:spMkLst>
        </pc:spChg>
      </pc:sldChg>
      <pc:sldChg chg="addSp modSp new mod">
        <pc:chgData name="Roshini" userId="5c8ca1be9dd8694e" providerId="LiveId" clId="{053BECB8-EAF3-4C7A-BBD0-F19F82E4E1B3}" dt="2022-07-03T22:33:09.547" v="3842" actId="1076"/>
        <pc:sldMkLst>
          <pc:docMk/>
          <pc:sldMk cId="13782783" sldId="286"/>
        </pc:sldMkLst>
        <pc:picChg chg="add mod modCrop">
          <ac:chgData name="Roshini" userId="5c8ca1be9dd8694e" providerId="LiveId" clId="{053BECB8-EAF3-4C7A-BBD0-F19F82E4E1B3}" dt="2022-07-03T22:33:09.547" v="3842" actId="1076"/>
          <ac:picMkLst>
            <pc:docMk/>
            <pc:sldMk cId="13782783" sldId="286"/>
            <ac:picMk id="3" creationId="{6304A656-2749-7684-445A-3D89BFA54139}"/>
          </ac:picMkLst>
        </pc:picChg>
      </pc:sldChg>
      <pc:sldChg chg="addSp delSp modSp new mod">
        <pc:chgData name="Roshini" userId="5c8ca1be9dd8694e" providerId="LiveId" clId="{053BECB8-EAF3-4C7A-BBD0-F19F82E4E1B3}" dt="2022-07-03T22:22:06.528" v="3794" actId="20577"/>
        <pc:sldMkLst>
          <pc:docMk/>
          <pc:sldMk cId="859421505" sldId="287"/>
        </pc:sldMkLst>
        <pc:spChg chg="add del mod">
          <ac:chgData name="Roshini" userId="5c8ca1be9dd8694e" providerId="LiveId" clId="{053BECB8-EAF3-4C7A-BBD0-F19F82E4E1B3}" dt="2022-07-03T22:20:52.324" v="3752" actId="478"/>
          <ac:spMkLst>
            <pc:docMk/>
            <pc:sldMk cId="859421505" sldId="287"/>
            <ac:spMk id="2" creationId="{A9AABF6B-20A4-E950-DE8F-86157725FCDC}"/>
          </ac:spMkLst>
        </pc:spChg>
        <pc:spChg chg="add del">
          <ac:chgData name="Roshini" userId="5c8ca1be9dd8694e" providerId="LiveId" clId="{053BECB8-EAF3-4C7A-BBD0-F19F82E4E1B3}" dt="2022-07-03T22:20:57.675" v="3756" actId="22"/>
          <ac:spMkLst>
            <pc:docMk/>
            <pc:sldMk cId="859421505" sldId="287"/>
            <ac:spMk id="4" creationId="{6D02B6BB-DC12-1ED2-B74E-0CDE9BA00E5C}"/>
          </ac:spMkLst>
        </pc:spChg>
        <pc:spChg chg="add mod">
          <ac:chgData name="Roshini" userId="5c8ca1be9dd8694e" providerId="LiveId" clId="{053BECB8-EAF3-4C7A-BBD0-F19F82E4E1B3}" dt="2022-07-03T22:21:32.111" v="3772" actId="20577"/>
          <ac:spMkLst>
            <pc:docMk/>
            <pc:sldMk cId="859421505" sldId="287"/>
            <ac:spMk id="6" creationId="{260AB743-34B9-4460-B04C-3421D555A04D}"/>
          </ac:spMkLst>
        </pc:spChg>
        <pc:spChg chg="add mod">
          <ac:chgData name="Roshini" userId="5c8ca1be9dd8694e" providerId="LiveId" clId="{053BECB8-EAF3-4C7A-BBD0-F19F82E4E1B3}" dt="2022-07-03T22:22:06.528" v="3794" actId="20577"/>
          <ac:spMkLst>
            <pc:docMk/>
            <pc:sldMk cId="859421505" sldId="287"/>
            <ac:spMk id="8" creationId="{05B35DC0-8CC6-CFA2-8AA6-C77B273F5FE9}"/>
          </ac:spMkLst>
        </pc:spChg>
      </pc:sldChg>
      <pc:sldChg chg="addSp modSp new mod">
        <pc:chgData name="Roshini" userId="5c8ca1be9dd8694e" providerId="LiveId" clId="{053BECB8-EAF3-4C7A-BBD0-F19F82E4E1B3}" dt="2022-07-03T22:33:51.985" v="3848" actId="14100"/>
        <pc:sldMkLst>
          <pc:docMk/>
          <pc:sldMk cId="3241568070" sldId="288"/>
        </pc:sldMkLst>
        <pc:picChg chg="add mod modCrop">
          <ac:chgData name="Roshini" userId="5c8ca1be9dd8694e" providerId="LiveId" clId="{053BECB8-EAF3-4C7A-BBD0-F19F82E4E1B3}" dt="2022-07-03T22:33:51.985" v="3848" actId="14100"/>
          <ac:picMkLst>
            <pc:docMk/>
            <pc:sldMk cId="3241568070" sldId="288"/>
            <ac:picMk id="3" creationId="{0D4F860C-F642-76D5-0AFA-ADBFCCC8A721}"/>
          </ac:picMkLst>
        </pc:picChg>
      </pc:sldChg>
      <pc:sldChg chg="addSp delSp modSp new mod">
        <pc:chgData name="Roshini" userId="5c8ca1be9dd8694e" providerId="LiveId" clId="{053BECB8-EAF3-4C7A-BBD0-F19F82E4E1B3}" dt="2022-07-03T22:28:37.998" v="3835" actId="1076"/>
        <pc:sldMkLst>
          <pc:docMk/>
          <pc:sldMk cId="630379343" sldId="289"/>
        </pc:sldMkLst>
        <pc:spChg chg="add del">
          <ac:chgData name="Roshini" userId="5c8ca1be9dd8694e" providerId="LiveId" clId="{053BECB8-EAF3-4C7A-BBD0-F19F82E4E1B3}" dt="2022-07-03T22:27:07.784" v="3801" actId="22"/>
          <ac:spMkLst>
            <pc:docMk/>
            <pc:sldMk cId="630379343" sldId="289"/>
            <ac:spMk id="3" creationId="{79BB5DEA-2F5A-439A-9ECF-A95B2B54780D}"/>
          </ac:spMkLst>
        </pc:spChg>
        <pc:spChg chg="add del mod">
          <ac:chgData name="Roshini" userId="5c8ca1be9dd8694e" providerId="LiveId" clId="{053BECB8-EAF3-4C7A-BBD0-F19F82E4E1B3}" dt="2022-07-03T22:27:19.121" v="3804" actId="478"/>
          <ac:spMkLst>
            <pc:docMk/>
            <pc:sldMk cId="630379343" sldId="289"/>
            <ac:spMk id="4" creationId="{94874C3A-36E2-F071-5BC7-430E39E67DB6}"/>
          </ac:spMkLst>
        </pc:spChg>
        <pc:spChg chg="add del">
          <ac:chgData name="Roshini" userId="5c8ca1be9dd8694e" providerId="LiveId" clId="{053BECB8-EAF3-4C7A-BBD0-F19F82E4E1B3}" dt="2022-07-03T22:27:25.599" v="3808" actId="22"/>
          <ac:spMkLst>
            <pc:docMk/>
            <pc:sldMk cId="630379343" sldId="289"/>
            <ac:spMk id="6" creationId="{5B380241-7B61-685B-62FB-AF9E530F9418}"/>
          </ac:spMkLst>
        </pc:spChg>
        <pc:spChg chg="add mod">
          <ac:chgData name="Roshini" userId="5c8ca1be9dd8694e" providerId="LiveId" clId="{053BECB8-EAF3-4C7A-BBD0-F19F82E4E1B3}" dt="2022-07-03T22:28:37.998" v="3835" actId="1076"/>
          <ac:spMkLst>
            <pc:docMk/>
            <pc:sldMk cId="630379343" sldId="289"/>
            <ac:spMk id="8" creationId="{6CE82F89-F8AD-0296-D263-9A15EA88A113}"/>
          </ac:spMkLst>
        </pc:spChg>
        <pc:spChg chg="add mod">
          <ac:chgData name="Roshini" userId="5c8ca1be9dd8694e" providerId="LiveId" clId="{053BECB8-EAF3-4C7A-BBD0-F19F82E4E1B3}" dt="2022-07-03T22:28:28.630" v="3834" actId="20577"/>
          <ac:spMkLst>
            <pc:docMk/>
            <pc:sldMk cId="630379343" sldId="289"/>
            <ac:spMk id="10" creationId="{E91C1E14-407C-3FEE-16B7-5E2274514BA3}"/>
          </ac:spMkLst>
        </pc:spChg>
      </pc:sldChg>
      <pc:sldChg chg="addSp modSp new mod">
        <pc:chgData name="Roshini" userId="5c8ca1be9dd8694e" providerId="LiveId" clId="{053BECB8-EAF3-4C7A-BBD0-F19F82E4E1B3}" dt="2022-07-03T22:37:54.413" v="3912" actId="1076"/>
        <pc:sldMkLst>
          <pc:docMk/>
          <pc:sldMk cId="1903869836" sldId="290"/>
        </pc:sldMkLst>
        <pc:picChg chg="add mod modCrop">
          <ac:chgData name="Roshini" userId="5c8ca1be9dd8694e" providerId="LiveId" clId="{053BECB8-EAF3-4C7A-BBD0-F19F82E4E1B3}" dt="2022-07-03T22:37:54.413" v="3912" actId="1076"/>
          <ac:picMkLst>
            <pc:docMk/>
            <pc:sldMk cId="1903869836" sldId="290"/>
            <ac:picMk id="3" creationId="{B4D2173E-0BEC-DAEF-1905-843F8FD34F5E}"/>
          </ac:picMkLst>
        </pc:picChg>
      </pc:sldChg>
      <pc:sldChg chg="addSp delSp modSp new mod">
        <pc:chgData name="Roshini" userId="5c8ca1be9dd8694e" providerId="LiveId" clId="{053BECB8-EAF3-4C7A-BBD0-F19F82E4E1B3}" dt="2022-07-03T22:41:23.262" v="3963" actId="1076"/>
        <pc:sldMkLst>
          <pc:docMk/>
          <pc:sldMk cId="1605311291" sldId="291"/>
        </pc:sldMkLst>
        <pc:spChg chg="add mod">
          <ac:chgData name="Roshini" userId="5c8ca1be9dd8694e" providerId="LiveId" clId="{053BECB8-EAF3-4C7A-BBD0-F19F82E4E1B3}" dt="2022-07-03T22:38:25.563" v="3931" actId="207"/>
          <ac:spMkLst>
            <pc:docMk/>
            <pc:sldMk cId="1605311291" sldId="291"/>
            <ac:spMk id="2" creationId="{50A956CD-BB8D-069C-DBEC-BE3D6A8AA185}"/>
          </ac:spMkLst>
        </pc:spChg>
        <pc:spChg chg="add del">
          <ac:chgData name="Roshini" userId="5c8ca1be9dd8694e" providerId="LiveId" clId="{053BECB8-EAF3-4C7A-BBD0-F19F82E4E1B3}" dt="2022-07-03T22:39:21.198" v="3935" actId="22"/>
          <ac:spMkLst>
            <pc:docMk/>
            <pc:sldMk cId="1605311291" sldId="291"/>
            <ac:spMk id="4" creationId="{41A7736D-4B80-BF9D-06AD-AD45D1293AF8}"/>
          </ac:spMkLst>
        </pc:spChg>
        <pc:spChg chg="add mod">
          <ac:chgData name="Roshini" userId="5c8ca1be9dd8694e" providerId="LiveId" clId="{053BECB8-EAF3-4C7A-BBD0-F19F82E4E1B3}" dt="2022-07-03T22:39:40.503" v="3942" actId="1076"/>
          <ac:spMkLst>
            <pc:docMk/>
            <pc:sldMk cId="1605311291" sldId="291"/>
            <ac:spMk id="6" creationId="{97B26451-BD90-AAA1-AB82-2F4DC16D368A}"/>
          </ac:spMkLst>
        </pc:spChg>
        <pc:spChg chg="add del mod">
          <ac:chgData name="Roshini" userId="5c8ca1be9dd8694e" providerId="LiveId" clId="{053BECB8-EAF3-4C7A-BBD0-F19F82E4E1B3}" dt="2022-07-03T22:40:00.293" v="3946" actId="478"/>
          <ac:spMkLst>
            <pc:docMk/>
            <pc:sldMk cId="1605311291" sldId="291"/>
            <ac:spMk id="7" creationId="{0F4A1156-CFAF-5FDE-A3F2-ACC9FB7DAFF5}"/>
          </ac:spMkLst>
        </pc:spChg>
        <pc:spChg chg="add mod">
          <ac:chgData name="Roshini" userId="5c8ca1be9dd8694e" providerId="LiveId" clId="{053BECB8-EAF3-4C7A-BBD0-F19F82E4E1B3}" dt="2022-07-03T22:41:23.262" v="3963" actId="1076"/>
          <ac:spMkLst>
            <pc:docMk/>
            <pc:sldMk cId="1605311291" sldId="291"/>
            <ac:spMk id="9" creationId="{77627A9C-9A55-1362-F232-8927A8C24A14}"/>
          </ac:spMkLst>
        </pc:spChg>
      </pc:sldChg>
      <pc:sldChg chg="addSp modSp new mod">
        <pc:chgData name="Roshini" userId="5c8ca1be9dd8694e" providerId="LiveId" clId="{053BECB8-EAF3-4C7A-BBD0-F19F82E4E1B3}" dt="2022-07-03T22:43:50.674" v="3970" actId="1076"/>
        <pc:sldMkLst>
          <pc:docMk/>
          <pc:sldMk cId="3521829693" sldId="292"/>
        </pc:sldMkLst>
        <pc:picChg chg="add mod modCrop">
          <ac:chgData name="Roshini" userId="5c8ca1be9dd8694e" providerId="LiveId" clId="{053BECB8-EAF3-4C7A-BBD0-F19F82E4E1B3}" dt="2022-07-03T22:43:50.674" v="3970" actId="1076"/>
          <ac:picMkLst>
            <pc:docMk/>
            <pc:sldMk cId="3521829693" sldId="292"/>
            <ac:picMk id="3" creationId="{58168921-A2FA-B47D-08EC-DCFAF3EFCBDA}"/>
          </ac:picMkLst>
        </pc:picChg>
      </pc:sldChg>
      <pc:sldChg chg="addSp delSp modSp new mod">
        <pc:chgData name="Roshini" userId="5c8ca1be9dd8694e" providerId="LiveId" clId="{053BECB8-EAF3-4C7A-BBD0-F19F82E4E1B3}" dt="2022-07-05T07:36:09.988" v="10796" actId="1076"/>
        <pc:sldMkLst>
          <pc:docMk/>
          <pc:sldMk cId="3670377080" sldId="293"/>
        </pc:sldMkLst>
        <pc:spChg chg="add del mod">
          <ac:chgData name="Roshini" userId="5c8ca1be9dd8694e" providerId="LiveId" clId="{053BECB8-EAF3-4C7A-BBD0-F19F82E4E1B3}" dt="2022-07-03T22:35:02.386" v="3860" actId="478"/>
          <ac:spMkLst>
            <pc:docMk/>
            <pc:sldMk cId="3670377080" sldId="293"/>
            <ac:spMk id="2" creationId="{0BCE42C7-A786-C0FE-E0DC-47CDA49786B6}"/>
          </ac:spMkLst>
        </pc:spChg>
        <pc:spChg chg="add del">
          <ac:chgData name="Roshini" userId="5c8ca1be9dd8694e" providerId="LiveId" clId="{053BECB8-EAF3-4C7A-BBD0-F19F82E4E1B3}" dt="2022-07-03T22:35:08.409" v="3864" actId="22"/>
          <ac:spMkLst>
            <pc:docMk/>
            <pc:sldMk cId="3670377080" sldId="293"/>
            <ac:spMk id="4" creationId="{BE55CC88-076A-7266-8595-8DD0E46ACE53}"/>
          </ac:spMkLst>
        </pc:spChg>
        <pc:spChg chg="add mod">
          <ac:chgData name="Roshini" userId="5c8ca1be9dd8694e" providerId="LiveId" clId="{053BECB8-EAF3-4C7A-BBD0-F19F82E4E1B3}" dt="2022-07-03T22:36:47.814" v="3904" actId="20577"/>
          <ac:spMkLst>
            <pc:docMk/>
            <pc:sldMk cId="3670377080" sldId="293"/>
            <ac:spMk id="6" creationId="{8F3DB946-088B-F052-3FF0-AAC21D937F8A}"/>
          </ac:spMkLst>
        </pc:spChg>
        <pc:spChg chg="add mod">
          <ac:chgData name="Roshini" userId="5c8ca1be9dd8694e" providerId="LiveId" clId="{053BECB8-EAF3-4C7A-BBD0-F19F82E4E1B3}" dt="2022-07-03T22:36:28.912" v="3899" actId="20577"/>
          <ac:spMkLst>
            <pc:docMk/>
            <pc:sldMk cId="3670377080" sldId="293"/>
            <ac:spMk id="8" creationId="{9AEEA980-B7F2-8FA1-CE45-7EB17E3B558C}"/>
          </ac:spMkLst>
        </pc:spChg>
        <pc:picChg chg="add mod">
          <ac:chgData name="Roshini" userId="5c8ca1be9dd8694e" providerId="LiveId" clId="{053BECB8-EAF3-4C7A-BBD0-F19F82E4E1B3}" dt="2022-07-05T07:36:09.988" v="10796" actId="1076"/>
          <ac:picMkLst>
            <pc:docMk/>
            <pc:sldMk cId="3670377080" sldId="293"/>
            <ac:picMk id="9" creationId="{F3F1C08D-F907-2B97-8987-FE79F13F26AE}"/>
          </ac:picMkLst>
        </pc:picChg>
      </pc:sldChg>
      <pc:sldChg chg="addSp modSp new del mod">
        <pc:chgData name="Roshini" userId="5c8ca1be9dd8694e" providerId="LiveId" clId="{053BECB8-EAF3-4C7A-BBD0-F19F82E4E1B3}" dt="2022-07-03T22:37:01.614" v="3905" actId="2696"/>
        <pc:sldMkLst>
          <pc:docMk/>
          <pc:sldMk cId="2482970826" sldId="294"/>
        </pc:sldMkLst>
        <pc:picChg chg="add mod modCrop">
          <ac:chgData name="Roshini" userId="5c8ca1be9dd8694e" providerId="LiveId" clId="{053BECB8-EAF3-4C7A-BBD0-F19F82E4E1B3}" dt="2022-07-03T22:34:32.773" v="3857" actId="1076"/>
          <ac:picMkLst>
            <pc:docMk/>
            <pc:sldMk cId="2482970826" sldId="294"/>
            <ac:picMk id="3" creationId="{41AFD0E1-6D7D-F647-9354-33633AD468E2}"/>
          </ac:picMkLst>
        </pc:picChg>
      </pc:sldChg>
      <pc:sldChg chg="addSp delSp modSp new mod">
        <pc:chgData name="Roshini" userId="5c8ca1be9dd8694e" providerId="LiveId" clId="{053BECB8-EAF3-4C7A-BBD0-F19F82E4E1B3}" dt="2022-07-14T05:50:14.266" v="11409" actId="20577"/>
        <pc:sldMkLst>
          <pc:docMk/>
          <pc:sldMk cId="3390580273" sldId="294"/>
        </pc:sldMkLst>
        <pc:spChg chg="add mod">
          <ac:chgData name="Roshini" userId="5c8ca1be9dd8694e" providerId="LiveId" clId="{053BECB8-EAF3-4C7A-BBD0-F19F82E4E1B3}" dt="2022-07-03T22:44:47.332" v="3999" actId="207"/>
          <ac:spMkLst>
            <pc:docMk/>
            <pc:sldMk cId="3390580273" sldId="294"/>
            <ac:spMk id="2" creationId="{D7FF6929-3618-41A8-6305-3A6DE8E824B6}"/>
          </ac:spMkLst>
        </pc:spChg>
        <pc:spChg chg="add del">
          <ac:chgData name="Roshini" userId="5c8ca1be9dd8694e" providerId="LiveId" clId="{053BECB8-EAF3-4C7A-BBD0-F19F82E4E1B3}" dt="2022-07-03T22:55:39.239" v="4204" actId="22"/>
          <ac:spMkLst>
            <pc:docMk/>
            <pc:sldMk cId="3390580273" sldId="294"/>
            <ac:spMk id="4" creationId="{59C7FE12-3916-3B54-6B5A-AB37BE5578CF}"/>
          </ac:spMkLst>
        </pc:spChg>
        <pc:spChg chg="add mod">
          <ac:chgData name="Roshini" userId="5c8ca1be9dd8694e" providerId="LiveId" clId="{053BECB8-EAF3-4C7A-BBD0-F19F82E4E1B3}" dt="2022-07-03T22:55:51.988" v="4208" actId="1076"/>
          <ac:spMkLst>
            <pc:docMk/>
            <pc:sldMk cId="3390580273" sldId="294"/>
            <ac:spMk id="6" creationId="{C05B8679-34D7-4B48-965F-CFDDF04E1194}"/>
          </ac:spMkLst>
        </pc:spChg>
        <pc:spChg chg="add del mod">
          <ac:chgData name="Roshini" userId="5c8ca1be9dd8694e" providerId="LiveId" clId="{053BECB8-EAF3-4C7A-BBD0-F19F82E4E1B3}" dt="2022-07-03T22:56:10.456" v="4211" actId="478"/>
          <ac:spMkLst>
            <pc:docMk/>
            <pc:sldMk cId="3390580273" sldId="294"/>
            <ac:spMk id="7" creationId="{21FA71EB-F2AE-AC77-9A03-BEDFE54683DE}"/>
          </ac:spMkLst>
        </pc:spChg>
        <pc:spChg chg="add del">
          <ac:chgData name="Roshini" userId="5c8ca1be9dd8694e" providerId="LiveId" clId="{053BECB8-EAF3-4C7A-BBD0-F19F82E4E1B3}" dt="2022-07-03T22:56:15.600" v="4215" actId="22"/>
          <ac:spMkLst>
            <pc:docMk/>
            <pc:sldMk cId="3390580273" sldId="294"/>
            <ac:spMk id="9" creationId="{DAC3B836-73D3-0B0C-5C9A-79804DCDC55B}"/>
          </ac:spMkLst>
        </pc:spChg>
        <pc:spChg chg="add mod">
          <ac:chgData name="Roshini" userId="5c8ca1be9dd8694e" providerId="LiveId" clId="{053BECB8-EAF3-4C7A-BBD0-F19F82E4E1B3}" dt="2022-07-14T05:50:14.266" v="11409" actId="20577"/>
          <ac:spMkLst>
            <pc:docMk/>
            <pc:sldMk cId="3390580273" sldId="294"/>
            <ac:spMk id="11" creationId="{0E0F295E-A21E-E6D4-4C6F-B7EBA95B6796}"/>
          </ac:spMkLst>
        </pc:spChg>
        <pc:spChg chg="add del mod">
          <ac:chgData name="Roshini" userId="5c8ca1be9dd8694e" providerId="LiveId" clId="{053BECB8-EAF3-4C7A-BBD0-F19F82E4E1B3}" dt="2022-07-03T22:57:30.358" v="4237" actId="478"/>
          <ac:spMkLst>
            <pc:docMk/>
            <pc:sldMk cId="3390580273" sldId="294"/>
            <ac:spMk id="12" creationId="{D23DF692-212B-EF57-9647-9BA2AC88FF8F}"/>
          </ac:spMkLst>
        </pc:spChg>
        <pc:spChg chg="add mod">
          <ac:chgData name="Roshini" userId="5c8ca1be9dd8694e" providerId="LiveId" clId="{053BECB8-EAF3-4C7A-BBD0-F19F82E4E1B3}" dt="2022-07-03T22:59:13.763" v="4297" actId="20577"/>
          <ac:spMkLst>
            <pc:docMk/>
            <pc:sldMk cId="3390580273" sldId="294"/>
            <ac:spMk id="14" creationId="{0F1BA1BE-1CC2-5F48-7D06-640BED8AE068}"/>
          </ac:spMkLst>
        </pc:spChg>
      </pc:sldChg>
      <pc:sldChg chg="addSp delSp modSp new mod">
        <pc:chgData name="Roshini" userId="5c8ca1be9dd8694e" providerId="LiveId" clId="{053BECB8-EAF3-4C7A-BBD0-F19F82E4E1B3}" dt="2022-07-05T04:53:18.825" v="10506" actId="20577"/>
        <pc:sldMkLst>
          <pc:docMk/>
          <pc:sldMk cId="2014933686" sldId="295"/>
        </pc:sldMkLst>
        <pc:spChg chg="add del">
          <ac:chgData name="Roshini" userId="5c8ca1be9dd8694e" providerId="LiveId" clId="{053BECB8-EAF3-4C7A-BBD0-F19F82E4E1B3}" dt="2022-07-03T23:06:59.447" v="4332" actId="22"/>
          <ac:spMkLst>
            <pc:docMk/>
            <pc:sldMk cId="2014933686" sldId="295"/>
            <ac:spMk id="3" creationId="{F12042D0-1658-BA42-79FF-36777F9CD73E}"/>
          </ac:spMkLst>
        </pc:spChg>
        <pc:spChg chg="add mod">
          <ac:chgData name="Roshini" userId="5c8ca1be9dd8694e" providerId="LiveId" clId="{053BECB8-EAF3-4C7A-BBD0-F19F82E4E1B3}" dt="2022-07-03T23:07:14.694" v="4341" actId="1076"/>
          <ac:spMkLst>
            <pc:docMk/>
            <pc:sldMk cId="2014933686" sldId="295"/>
            <ac:spMk id="5" creationId="{705D21AC-F37F-F9D8-9048-3934FFD6B31A}"/>
          </ac:spMkLst>
        </pc:spChg>
        <pc:spChg chg="add del">
          <ac:chgData name="Roshini" userId="5c8ca1be9dd8694e" providerId="LiveId" clId="{053BECB8-EAF3-4C7A-BBD0-F19F82E4E1B3}" dt="2022-07-03T23:08:10.221" v="4345" actId="22"/>
          <ac:spMkLst>
            <pc:docMk/>
            <pc:sldMk cId="2014933686" sldId="295"/>
            <ac:spMk id="7" creationId="{BF8BF08D-F112-21F9-2A37-9B72473AE31B}"/>
          </ac:spMkLst>
        </pc:spChg>
        <pc:spChg chg="add mod">
          <ac:chgData name="Roshini" userId="5c8ca1be9dd8694e" providerId="LiveId" clId="{053BECB8-EAF3-4C7A-BBD0-F19F82E4E1B3}" dt="2022-07-03T23:08:43.787" v="4361" actId="20577"/>
          <ac:spMkLst>
            <pc:docMk/>
            <pc:sldMk cId="2014933686" sldId="295"/>
            <ac:spMk id="9" creationId="{A574D5A0-82F1-B051-6434-7E1B2EB25B60}"/>
          </ac:spMkLst>
        </pc:spChg>
        <pc:spChg chg="add del mod">
          <ac:chgData name="Roshini" userId="5c8ca1be9dd8694e" providerId="LiveId" clId="{053BECB8-EAF3-4C7A-BBD0-F19F82E4E1B3}" dt="2022-07-03T23:09:04.894" v="4365" actId="478"/>
          <ac:spMkLst>
            <pc:docMk/>
            <pc:sldMk cId="2014933686" sldId="295"/>
            <ac:spMk id="10" creationId="{B8443CA4-5D4E-1D8C-981A-A424067862C0}"/>
          </ac:spMkLst>
        </pc:spChg>
        <pc:spChg chg="add mod">
          <ac:chgData name="Roshini" userId="5c8ca1be9dd8694e" providerId="LiveId" clId="{053BECB8-EAF3-4C7A-BBD0-F19F82E4E1B3}" dt="2022-07-05T04:53:18.825" v="10506" actId="20577"/>
          <ac:spMkLst>
            <pc:docMk/>
            <pc:sldMk cId="2014933686" sldId="295"/>
            <ac:spMk id="12" creationId="{AE5BE6BA-E044-4A7A-2240-364AA1B9D17D}"/>
          </ac:spMkLst>
        </pc:spChg>
        <pc:spChg chg="add mod">
          <ac:chgData name="Roshini" userId="5c8ca1be9dd8694e" providerId="LiveId" clId="{053BECB8-EAF3-4C7A-BBD0-F19F82E4E1B3}" dt="2022-07-03T23:11:55.822" v="4494" actId="1076"/>
          <ac:spMkLst>
            <pc:docMk/>
            <pc:sldMk cId="2014933686" sldId="295"/>
            <ac:spMk id="14" creationId="{82150559-6D26-DAE3-D528-57D06147076F}"/>
          </ac:spMkLst>
        </pc:spChg>
      </pc:sldChg>
      <pc:sldChg chg="addSp delSp modSp new mod">
        <pc:chgData name="Roshini" userId="5c8ca1be9dd8694e" providerId="LiveId" clId="{053BECB8-EAF3-4C7A-BBD0-F19F82E4E1B3}" dt="2022-07-03T23:18:43.360" v="4593" actId="1076"/>
        <pc:sldMkLst>
          <pc:docMk/>
          <pc:sldMk cId="3781743117" sldId="296"/>
        </pc:sldMkLst>
        <pc:spChg chg="add del">
          <ac:chgData name="Roshini" userId="5c8ca1be9dd8694e" providerId="LiveId" clId="{053BECB8-EAF3-4C7A-BBD0-F19F82E4E1B3}" dt="2022-07-03T23:13:04.944" v="4498" actId="22"/>
          <ac:spMkLst>
            <pc:docMk/>
            <pc:sldMk cId="3781743117" sldId="296"/>
            <ac:spMk id="3" creationId="{A341BA60-2F42-4DD6-70D3-F287E1084EC5}"/>
          </ac:spMkLst>
        </pc:spChg>
        <pc:spChg chg="add mod">
          <ac:chgData name="Roshini" userId="5c8ca1be9dd8694e" providerId="LiveId" clId="{053BECB8-EAF3-4C7A-BBD0-F19F82E4E1B3}" dt="2022-07-03T23:13:25.783" v="4508" actId="1076"/>
          <ac:spMkLst>
            <pc:docMk/>
            <pc:sldMk cId="3781743117" sldId="296"/>
            <ac:spMk id="5" creationId="{5F17D406-D12E-63A7-A182-8A2772F3006C}"/>
          </ac:spMkLst>
        </pc:spChg>
        <pc:spChg chg="add del">
          <ac:chgData name="Roshini" userId="5c8ca1be9dd8694e" providerId="LiveId" clId="{053BECB8-EAF3-4C7A-BBD0-F19F82E4E1B3}" dt="2022-07-03T23:15:23.188" v="4512" actId="22"/>
          <ac:spMkLst>
            <pc:docMk/>
            <pc:sldMk cId="3781743117" sldId="296"/>
            <ac:spMk id="7" creationId="{E435BA98-5A5A-D13D-0B3C-D7D2DC26FF1B}"/>
          </ac:spMkLst>
        </pc:spChg>
        <pc:spChg chg="add mod">
          <ac:chgData name="Roshini" userId="5c8ca1be9dd8694e" providerId="LiveId" clId="{053BECB8-EAF3-4C7A-BBD0-F19F82E4E1B3}" dt="2022-07-03T23:15:45.507" v="4520" actId="1076"/>
          <ac:spMkLst>
            <pc:docMk/>
            <pc:sldMk cId="3781743117" sldId="296"/>
            <ac:spMk id="9" creationId="{91F00C58-E56D-1762-1153-1A13A71A76AD}"/>
          </ac:spMkLst>
        </pc:spChg>
        <pc:spChg chg="add del mod">
          <ac:chgData name="Roshini" userId="5c8ca1be9dd8694e" providerId="LiveId" clId="{053BECB8-EAF3-4C7A-BBD0-F19F82E4E1B3}" dt="2022-07-03T23:16:16.044" v="4524" actId="478"/>
          <ac:spMkLst>
            <pc:docMk/>
            <pc:sldMk cId="3781743117" sldId="296"/>
            <ac:spMk id="10" creationId="{A9F367A4-8D82-2059-42DE-55540E94516C}"/>
          </ac:spMkLst>
        </pc:spChg>
        <pc:spChg chg="add mod">
          <ac:chgData name="Roshini" userId="5c8ca1be9dd8694e" providerId="LiveId" clId="{053BECB8-EAF3-4C7A-BBD0-F19F82E4E1B3}" dt="2022-07-03T23:17:48.317" v="4578" actId="20577"/>
          <ac:spMkLst>
            <pc:docMk/>
            <pc:sldMk cId="3781743117" sldId="296"/>
            <ac:spMk id="12" creationId="{C95670D7-BE19-A8C0-6383-BF4E4AC951A9}"/>
          </ac:spMkLst>
        </pc:spChg>
        <pc:spChg chg="add mod">
          <ac:chgData name="Roshini" userId="5c8ca1be9dd8694e" providerId="LiveId" clId="{053BECB8-EAF3-4C7A-BBD0-F19F82E4E1B3}" dt="2022-07-03T23:18:43.360" v="4593" actId="1076"/>
          <ac:spMkLst>
            <pc:docMk/>
            <pc:sldMk cId="3781743117" sldId="296"/>
            <ac:spMk id="14" creationId="{6CF31608-DC1C-D068-42EE-8E1D0138D3FD}"/>
          </ac:spMkLst>
        </pc:spChg>
        <pc:spChg chg="add del mod">
          <ac:chgData name="Roshini" userId="5c8ca1be9dd8694e" providerId="LiveId" clId="{053BECB8-EAF3-4C7A-BBD0-F19F82E4E1B3}" dt="2022-07-03T23:18:27.403" v="4588" actId="478"/>
          <ac:spMkLst>
            <pc:docMk/>
            <pc:sldMk cId="3781743117" sldId="296"/>
            <ac:spMk id="15" creationId="{ADACB0A6-CF05-1D06-D715-E9A6804D79FB}"/>
          </ac:spMkLst>
        </pc:spChg>
      </pc:sldChg>
      <pc:sldChg chg="addSp modSp new mod">
        <pc:chgData name="Roshini" userId="5c8ca1be9dd8694e" providerId="LiveId" clId="{053BECB8-EAF3-4C7A-BBD0-F19F82E4E1B3}" dt="2022-07-14T06:00:19.066" v="11413"/>
        <pc:sldMkLst>
          <pc:docMk/>
          <pc:sldMk cId="3305326357" sldId="297"/>
        </pc:sldMkLst>
        <pc:spChg chg="add mod">
          <ac:chgData name="Roshini" userId="5c8ca1be9dd8694e" providerId="LiveId" clId="{053BECB8-EAF3-4C7A-BBD0-F19F82E4E1B3}" dt="2022-07-04T05:10:54.180" v="4630" actId="403"/>
          <ac:spMkLst>
            <pc:docMk/>
            <pc:sldMk cId="3305326357" sldId="297"/>
            <ac:spMk id="2" creationId="{361709BB-B3D6-B394-5F1E-68867B686D0F}"/>
          </ac:spMkLst>
        </pc:spChg>
        <pc:spChg chg="add mod">
          <ac:chgData name="Roshini" userId="5c8ca1be9dd8694e" providerId="LiveId" clId="{053BECB8-EAF3-4C7A-BBD0-F19F82E4E1B3}" dt="2022-07-14T06:00:19.066" v="11413"/>
          <ac:spMkLst>
            <pc:docMk/>
            <pc:sldMk cId="3305326357" sldId="297"/>
            <ac:spMk id="3" creationId="{9EFEAE9D-2028-EE03-DDEC-BDE5107E47FD}"/>
          </ac:spMkLst>
        </pc:spChg>
        <pc:picChg chg="add mod modCrop">
          <ac:chgData name="Roshini" userId="5c8ca1be9dd8694e" providerId="LiveId" clId="{053BECB8-EAF3-4C7A-BBD0-F19F82E4E1B3}" dt="2022-07-04T05:34:14.990" v="4881" actId="1076"/>
          <ac:picMkLst>
            <pc:docMk/>
            <pc:sldMk cId="3305326357" sldId="297"/>
            <ac:picMk id="5" creationId="{6D818AED-33EA-A2A2-E9A4-49DA6A0710F7}"/>
          </ac:picMkLst>
        </pc:picChg>
      </pc:sldChg>
      <pc:sldChg chg="addSp modSp new mod">
        <pc:chgData name="Roshini" userId="5c8ca1be9dd8694e" providerId="LiveId" clId="{053BECB8-EAF3-4C7A-BBD0-F19F82E4E1B3}" dt="2022-07-04T08:52:31.267" v="6026" actId="14100"/>
        <pc:sldMkLst>
          <pc:docMk/>
          <pc:sldMk cId="50508470" sldId="298"/>
        </pc:sldMkLst>
        <pc:spChg chg="add mod">
          <ac:chgData name="Roshini" userId="5c8ca1be9dd8694e" providerId="LiveId" clId="{053BECB8-EAF3-4C7A-BBD0-F19F82E4E1B3}" dt="2022-07-04T08:30:37.432" v="5700" actId="403"/>
          <ac:spMkLst>
            <pc:docMk/>
            <pc:sldMk cId="50508470" sldId="298"/>
            <ac:spMk id="2" creationId="{B421F9BC-781B-F3EF-0DF7-FE4D15923314}"/>
          </ac:spMkLst>
        </pc:spChg>
        <pc:spChg chg="add mod">
          <ac:chgData name="Roshini" userId="5c8ca1be9dd8694e" providerId="LiveId" clId="{053BECB8-EAF3-4C7A-BBD0-F19F82E4E1B3}" dt="2022-07-04T08:52:31.267" v="6026" actId="14100"/>
          <ac:spMkLst>
            <pc:docMk/>
            <pc:sldMk cId="50508470" sldId="298"/>
            <ac:spMk id="3" creationId="{3F0F8D4E-C1D8-E1FA-03D3-086789853972}"/>
          </ac:spMkLst>
        </pc:spChg>
        <pc:spChg chg="add mod">
          <ac:chgData name="Roshini" userId="5c8ca1be9dd8694e" providerId="LiveId" clId="{053BECB8-EAF3-4C7A-BBD0-F19F82E4E1B3}" dt="2022-07-04T08:49:06.146" v="5828" actId="20577"/>
          <ac:spMkLst>
            <pc:docMk/>
            <pc:sldMk cId="50508470" sldId="298"/>
            <ac:spMk id="5" creationId="{5FCDF865-737C-487D-21F9-1ADFA7D20BF1}"/>
          </ac:spMkLst>
        </pc:spChg>
        <pc:spChg chg="add mod">
          <ac:chgData name="Roshini" userId="5c8ca1be9dd8694e" providerId="LiveId" clId="{053BECB8-EAF3-4C7A-BBD0-F19F82E4E1B3}" dt="2022-07-04T08:52:27.688" v="6025" actId="14100"/>
          <ac:spMkLst>
            <pc:docMk/>
            <pc:sldMk cId="50508470" sldId="298"/>
            <ac:spMk id="6" creationId="{DD629893-D1C4-7DE7-B88E-C37D89FDF45E}"/>
          </ac:spMkLst>
        </pc:spChg>
      </pc:sldChg>
      <pc:sldChg chg="addSp modSp new mod">
        <pc:chgData name="Roshini" userId="5c8ca1be9dd8694e" providerId="LiveId" clId="{053BECB8-EAF3-4C7A-BBD0-F19F82E4E1B3}" dt="2022-07-04T08:53:58.520" v="6049" actId="122"/>
        <pc:sldMkLst>
          <pc:docMk/>
          <pc:sldMk cId="2205703795" sldId="299"/>
        </pc:sldMkLst>
        <pc:graphicFrameChg chg="add mod modGraphic">
          <ac:chgData name="Roshini" userId="5c8ca1be9dd8694e" providerId="LiveId" clId="{053BECB8-EAF3-4C7A-BBD0-F19F82E4E1B3}" dt="2022-07-04T08:53:58.520" v="6049" actId="122"/>
          <ac:graphicFrameMkLst>
            <pc:docMk/>
            <pc:sldMk cId="2205703795" sldId="299"/>
            <ac:graphicFrameMk id="2" creationId="{9D2C0107-C316-46AE-4CAD-BC3F50575B01}"/>
          </ac:graphicFrameMkLst>
        </pc:graphicFrameChg>
      </pc:sldChg>
      <pc:sldChg chg="addSp delSp modSp new mod ord">
        <pc:chgData name="Roshini" userId="5c8ca1be9dd8694e" providerId="LiveId" clId="{053BECB8-EAF3-4C7A-BBD0-F19F82E4E1B3}" dt="2022-07-14T05:50:49.217" v="11411"/>
        <pc:sldMkLst>
          <pc:docMk/>
          <pc:sldMk cId="4235766847" sldId="300"/>
        </pc:sldMkLst>
        <pc:spChg chg="add del">
          <ac:chgData name="Roshini" userId="5c8ca1be9dd8694e" providerId="LiveId" clId="{053BECB8-EAF3-4C7A-BBD0-F19F82E4E1B3}" dt="2022-07-03T23:02:09.881" v="4299" actId="22"/>
          <ac:spMkLst>
            <pc:docMk/>
            <pc:sldMk cId="4235766847" sldId="300"/>
            <ac:spMk id="3" creationId="{35CC3F91-82BB-C52B-9416-C3455BE56D33}"/>
          </ac:spMkLst>
        </pc:spChg>
        <pc:spChg chg="add mod">
          <ac:chgData name="Roshini" userId="5c8ca1be9dd8694e" providerId="LiveId" clId="{053BECB8-EAF3-4C7A-BBD0-F19F82E4E1B3}" dt="2022-07-03T23:03:06.356" v="4317" actId="1076"/>
          <ac:spMkLst>
            <pc:docMk/>
            <pc:sldMk cId="4235766847" sldId="300"/>
            <ac:spMk id="5" creationId="{4B6D03A0-2050-8A50-D5FA-1837A2C30567}"/>
          </ac:spMkLst>
        </pc:spChg>
        <pc:spChg chg="add mod">
          <ac:chgData name="Roshini" userId="5c8ca1be9dd8694e" providerId="LiveId" clId="{053BECB8-EAF3-4C7A-BBD0-F19F82E4E1B3}" dt="2022-07-03T23:02:51.248" v="4313" actId="1076"/>
          <ac:spMkLst>
            <pc:docMk/>
            <pc:sldMk cId="4235766847" sldId="300"/>
            <ac:spMk id="7" creationId="{B49800D6-A067-13E7-B88C-1F58C04D1FDF}"/>
          </ac:spMkLst>
        </pc:spChg>
        <pc:picChg chg="add mod modCrop">
          <ac:chgData name="Roshini" userId="5c8ca1be9dd8694e" providerId="LiveId" clId="{053BECB8-EAF3-4C7A-BBD0-F19F82E4E1B3}" dt="2022-07-03T23:05:06.410" v="4321" actId="14100"/>
          <ac:picMkLst>
            <pc:docMk/>
            <pc:sldMk cId="4235766847" sldId="300"/>
            <ac:picMk id="9" creationId="{6E3AE45B-3EC0-C6ED-3E2F-F447CEAF3C53}"/>
          </ac:picMkLst>
        </pc:picChg>
        <pc:picChg chg="add mod modCrop">
          <ac:chgData name="Roshini" userId="5c8ca1be9dd8694e" providerId="LiveId" clId="{053BECB8-EAF3-4C7A-BBD0-F19F82E4E1B3}" dt="2022-07-03T23:05:55.503" v="4328" actId="14100"/>
          <ac:picMkLst>
            <pc:docMk/>
            <pc:sldMk cId="4235766847" sldId="300"/>
            <ac:picMk id="11" creationId="{639A92FC-A0F6-4911-F53E-DDC2105F3827}"/>
          </ac:picMkLst>
        </pc:picChg>
      </pc:sldChg>
      <pc:sldChg chg="addSp delSp modSp new mod">
        <pc:chgData name="Roshini" userId="5c8ca1be9dd8694e" providerId="LiveId" clId="{053BECB8-EAF3-4C7A-BBD0-F19F82E4E1B3}" dt="2022-07-03T22:50:23.170" v="4086" actId="20577"/>
        <pc:sldMkLst>
          <pc:docMk/>
          <pc:sldMk cId="1173448498" sldId="301"/>
        </pc:sldMkLst>
        <pc:spChg chg="add mod">
          <ac:chgData name="Roshini" userId="5c8ca1be9dd8694e" providerId="LiveId" clId="{053BECB8-EAF3-4C7A-BBD0-F19F82E4E1B3}" dt="2022-07-03T22:48:15.479" v="4020" actId="1076"/>
          <ac:spMkLst>
            <pc:docMk/>
            <pc:sldMk cId="1173448498" sldId="301"/>
            <ac:spMk id="3" creationId="{CFF22B9B-304A-F3FD-928C-98B2CB91A9D5}"/>
          </ac:spMkLst>
        </pc:spChg>
        <pc:spChg chg="add mod">
          <ac:chgData name="Roshini" userId="5c8ca1be9dd8694e" providerId="LiveId" clId="{053BECB8-EAF3-4C7A-BBD0-F19F82E4E1B3}" dt="2022-07-03T22:47:48.213" v="4014" actId="20577"/>
          <ac:spMkLst>
            <pc:docMk/>
            <pc:sldMk cId="1173448498" sldId="301"/>
            <ac:spMk id="5" creationId="{BF9DF5B8-0986-F9A3-9143-4EC8F2451067}"/>
          </ac:spMkLst>
        </pc:spChg>
        <pc:spChg chg="add del mod">
          <ac:chgData name="Roshini" userId="5c8ca1be9dd8694e" providerId="LiveId" clId="{053BECB8-EAF3-4C7A-BBD0-F19F82E4E1B3}" dt="2022-07-03T22:48:50.739" v="4023" actId="478"/>
          <ac:spMkLst>
            <pc:docMk/>
            <pc:sldMk cId="1173448498" sldId="301"/>
            <ac:spMk id="6" creationId="{63704C87-377D-B936-54F8-A83A7B8150DC}"/>
          </ac:spMkLst>
        </pc:spChg>
        <pc:spChg chg="add del">
          <ac:chgData name="Roshini" userId="5c8ca1be9dd8694e" providerId="LiveId" clId="{053BECB8-EAF3-4C7A-BBD0-F19F82E4E1B3}" dt="2022-07-03T22:48:58.785" v="4027" actId="22"/>
          <ac:spMkLst>
            <pc:docMk/>
            <pc:sldMk cId="1173448498" sldId="301"/>
            <ac:spMk id="8" creationId="{DA2B8777-A798-3DAA-94CC-4B0D6D513937}"/>
          </ac:spMkLst>
        </pc:spChg>
        <pc:spChg chg="add mod">
          <ac:chgData name="Roshini" userId="5c8ca1be9dd8694e" providerId="LiveId" clId="{053BECB8-EAF3-4C7A-BBD0-F19F82E4E1B3}" dt="2022-07-03T22:49:42.753" v="4053" actId="20577"/>
          <ac:spMkLst>
            <pc:docMk/>
            <pc:sldMk cId="1173448498" sldId="301"/>
            <ac:spMk id="10" creationId="{94F68C45-86FD-2BF5-7CB6-07EFFDDFA4DB}"/>
          </ac:spMkLst>
        </pc:spChg>
        <pc:spChg chg="add mod">
          <ac:chgData name="Roshini" userId="5c8ca1be9dd8694e" providerId="LiveId" clId="{053BECB8-EAF3-4C7A-BBD0-F19F82E4E1B3}" dt="2022-07-03T22:50:00.016" v="4064" actId="20577"/>
          <ac:spMkLst>
            <pc:docMk/>
            <pc:sldMk cId="1173448498" sldId="301"/>
            <ac:spMk id="11" creationId="{775C86F2-660B-E209-BD50-278E56138909}"/>
          </ac:spMkLst>
        </pc:spChg>
        <pc:spChg chg="add mod">
          <ac:chgData name="Roshini" userId="5c8ca1be9dd8694e" providerId="LiveId" clId="{053BECB8-EAF3-4C7A-BBD0-F19F82E4E1B3}" dt="2022-07-03T22:50:23.170" v="4086" actId="20577"/>
          <ac:spMkLst>
            <pc:docMk/>
            <pc:sldMk cId="1173448498" sldId="301"/>
            <ac:spMk id="12" creationId="{64423EF3-475D-071F-76E3-5DB72F14B892}"/>
          </ac:spMkLst>
        </pc:spChg>
      </pc:sldChg>
      <pc:sldChg chg="addSp delSp modSp new mod">
        <pc:chgData name="Roshini" userId="5c8ca1be9dd8694e" providerId="LiveId" clId="{053BECB8-EAF3-4C7A-BBD0-F19F82E4E1B3}" dt="2022-07-03T22:54:25.214" v="4202" actId="1076"/>
        <pc:sldMkLst>
          <pc:docMk/>
          <pc:sldMk cId="3872132715" sldId="302"/>
        </pc:sldMkLst>
        <pc:spChg chg="add mod">
          <ac:chgData name="Roshini" userId="5c8ca1be9dd8694e" providerId="LiveId" clId="{053BECB8-EAF3-4C7A-BBD0-F19F82E4E1B3}" dt="2022-07-03T22:50:47.891" v="4116" actId="20577"/>
          <ac:spMkLst>
            <pc:docMk/>
            <pc:sldMk cId="3872132715" sldId="302"/>
            <ac:spMk id="2" creationId="{7DB14F6F-75A9-1DD5-7BF2-6B8ECBFA4CED}"/>
          </ac:spMkLst>
        </pc:spChg>
        <pc:spChg chg="add del">
          <ac:chgData name="Roshini" userId="5c8ca1be9dd8694e" providerId="LiveId" clId="{053BECB8-EAF3-4C7A-BBD0-F19F82E4E1B3}" dt="2022-07-03T22:51:17.079" v="4120" actId="22"/>
          <ac:spMkLst>
            <pc:docMk/>
            <pc:sldMk cId="3872132715" sldId="302"/>
            <ac:spMk id="4" creationId="{D86A1A0A-4F32-4280-8122-18BC33FE8410}"/>
          </ac:spMkLst>
        </pc:spChg>
        <pc:spChg chg="add mod">
          <ac:chgData name="Roshini" userId="5c8ca1be9dd8694e" providerId="LiveId" clId="{053BECB8-EAF3-4C7A-BBD0-F19F82E4E1B3}" dt="2022-07-03T22:51:35.830" v="4127" actId="1076"/>
          <ac:spMkLst>
            <pc:docMk/>
            <pc:sldMk cId="3872132715" sldId="302"/>
            <ac:spMk id="6" creationId="{587DF287-9161-CBCA-7832-640245F3F369}"/>
          </ac:spMkLst>
        </pc:spChg>
        <pc:spChg chg="add del mod">
          <ac:chgData name="Roshini" userId="5c8ca1be9dd8694e" providerId="LiveId" clId="{053BECB8-EAF3-4C7A-BBD0-F19F82E4E1B3}" dt="2022-07-03T22:51:52.234" v="4131" actId="478"/>
          <ac:spMkLst>
            <pc:docMk/>
            <pc:sldMk cId="3872132715" sldId="302"/>
            <ac:spMk id="7" creationId="{91FBBDA1-0A0C-137E-72AB-57194FB109AC}"/>
          </ac:spMkLst>
        </pc:spChg>
        <pc:spChg chg="add mod">
          <ac:chgData name="Roshini" userId="5c8ca1be9dd8694e" providerId="LiveId" clId="{053BECB8-EAF3-4C7A-BBD0-F19F82E4E1B3}" dt="2022-07-03T22:53:20.552" v="4178" actId="20577"/>
          <ac:spMkLst>
            <pc:docMk/>
            <pc:sldMk cId="3872132715" sldId="302"/>
            <ac:spMk id="9" creationId="{A7A1C544-1ABC-8DAE-312D-7E6C796C9BCF}"/>
          </ac:spMkLst>
        </pc:spChg>
        <pc:spChg chg="add mod">
          <ac:chgData name="Roshini" userId="5c8ca1be9dd8694e" providerId="LiveId" clId="{053BECB8-EAF3-4C7A-BBD0-F19F82E4E1B3}" dt="2022-07-03T22:54:25.214" v="4202" actId="1076"/>
          <ac:spMkLst>
            <pc:docMk/>
            <pc:sldMk cId="3872132715" sldId="302"/>
            <ac:spMk id="10" creationId="{0CC9100E-A37A-5F65-54FD-370B1061FEA3}"/>
          </ac:spMkLst>
        </pc:spChg>
        <pc:spChg chg="add del mod">
          <ac:chgData name="Roshini" userId="5c8ca1be9dd8694e" providerId="LiveId" clId="{053BECB8-EAF3-4C7A-BBD0-F19F82E4E1B3}" dt="2022-07-03T22:53:49.391" v="4192" actId="478"/>
          <ac:spMkLst>
            <pc:docMk/>
            <pc:sldMk cId="3872132715" sldId="302"/>
            <ac:spMk id="11" creationId="{CF527A2B-9AE7-8F95-B1EB-D0335E42237B}"/>
          </ac:spMkLst>
        </pc:spChg>
      </pc:sldChg>
      <pc:sldChg chg="addSp delSp modSp new mod">
        <pc:chgData name="Roshini" userId="5c8ca1be9dd8694e" providerId="LiveId" clId="{053BECB8-EAF3-4C7A-BBD0-F19F82E4E1B3}" dt="2022-07-04T06:36:00.348" v="5631" actId="14100"/>
        <pc:sldMkLst>
          <pc:docMk/>
          <pc:sldMk cId="2787585969" sldId="303"/>
        </pc:sldMkLst>
        <pc:spChg chg="add mod">
          <ac:chgData name="Roshini" userId="5c8ca1be9dd8694e" providerId="LiveId" clId="{053BECB8-EAF3-4C7A-BBD0-F19F82E4E1B3}" dt="2022-07-04T06:29:44.828" v="5216" actId="1076"/>
          <ac:spMkLst>
            <pc:docMk/>
            <pc:sldMk cId="2787585969" sldId="303"/>
            <ac:spMk id="2" creationId="{8E221BD8-4E01-77D0-EA3F-F6E879C6C7A5}"/>
          </ac:spMkLst>
        </pc:spChg>
        <pc:spChg chg="add mod">
          <ac:chgData name="Roshini" userId="5c8ca1be9dd8694e" providerId="LiveId" clId="{053BECB8-EAF3-4C7A-BBD0-F19F82E4E1B3}" dt="2022-07-04T06:36:00.348" v="5631" actId="14100"/>
          <ac:spMkLst>
            <pc:docMk/>
            <pc:sldMk cId="2787585969" sldId="303"/>
            <ac:spMk id="3" creationId="{4FA98209-B662-2699-71D7-15CB67B4964A}"/>
          </ac:spMkLst>
        </pc:spChg>
        <pc:spChg chg="add mod">
          <ac:chgData name="Roshini" userId="5c8ca1be9dd8694e" providerId="LiveId" clId="{053BECB8-EAF3-4C7A-BBD0-F19F82E4E1B3}" dt="2022-07-04T06:21:37.329" v="5212" actId="1076"/>
          <ac:spMkLst>
            <pc:docMk/>
            <pc:sldMk cId="2787585969" sldId="303"/>
            <ac:spMk id="4" creationId="{622FF4E4-0F32-DCF6-2B67-F97ED0458A48}"/>
          </ac:spMkLst>
        </pc:spChg>
        <pc:picChg chg="add del mod">
          <ac:chgData name="Roshini" userId="5c8ca1be9dd8694e" providerId="LiveId" clId="{053BECB8-EAF3-4C7A-BBD0-F19F82E4E1B3}" dt="2022-07-04T06:30:10.238" v="5219" actId="21"/>
          <ac:picMkLst>
            <pc:docMk/>
            <pc:sldMk cId="2787585969" sldId="303"/>
            <ac:picMk id="6" creationId="{58246CBF-074C-ED4D-72D0-A7F0EB102695}"/>
          </ac:picMkLst>
        </pc:picChg>
      </pc:sldChg>
      <pc:sldChg chg="addSp modSp new mod">
        <pc:chgData name="Roshini" userId="5c8ca1be9dd8694e" providerId="LiveId" clId="{053BECB8-EAF3-4C7A-BBD0-F19F82E4E1B3}" dt="2022-07-04T06:38:27.771" v="5642" actId="14100"/>
        <pc:sldMkLst>
          <pc:docMk/>
          <pc:sldMk cId="2130435854" sldId="304"/>
        </pc:sldMkLst>
        <pc:picChg chg="add mod modCrop">
          <ac:chgData name="Roshini" userId="5c8ca1be9dd8694e" providerId="LiveId" clId="{053BECB8-EAF3-4C7A-BBD0-F19F82E4E1B3}" dt="2022-07-04T06:37:37.849" v="5637" actId="14100"/>
          <ac:picMkLst>
            <pc:docMk/>
            <pc:sldMk cId="2130435854" sldId="304"/>
            <ac:picMk id="2" creationId="{4A587290-7F21-D447-6ED1-8ED07D9D46AC}"/>
          </ac:picMkLst>
        </pc:picChg>
        <pc:picChg chg="add mod modCrop">
          <ac:chgData name="Roshini" userId="5c8ca1be9dd8694e" providerId="LiveId" clId="{053BECB8-EAF3-4C7A-BBD0-F19F82E4E1B3}" dt="2022-07-04T06:38:27.771" v="5642" actId="14100"/>
          <ac:picMkLst>
            <pc:docMk/>
            <pc:sldMk cId="2130435854" sldId="304"/>
            <ac:picMk id="4" creationId="{A9B3A26E-572F-4112-080D-F4EC4DC108D2}"/>
          </ac:picMkLst>
        </pc:picChg>
      </pc:sldChg>
      <pc:sldChg chg="addSp modSp new mod">
        <pc:chgData name="Roshini" userId="5c8ca1be9dd8694e" providerId="LiveId" clId="{053BECB8-EAF3-4C7A-BBD0-F19F82E4E1B3}" dt="2022-07-04T08:55:25.954" v="6087" actId="14734"/>
        <pc:sldMkLst>
          <pc:docMk/>
          <pc:sldMk cId="2914839035" sldId="305"/>
        </pc:sldMkLst>
        <pc:graphicFrameChg chg="add mod modGraphic">
          <ac:chgData name="Roshini" userId="5c8ca1be9dd8694e" providerId="LiveId" clId="{053BECB8-EAF3-4C7A-BBD0-F19F82E4E1B3}" dt="2022-07-04T08:55:25.954" v="6087" actId="14734"/>
          <ac:graphicFrameMkLst>
            <pc:docMk/>
            <pc:sldMk cId="2914839035" sldId="305"/>
            <ac:graphicFrameMk id="2" creationId="{4EA91430-2432-31B6-5688-B94A706F36B2}"/>
          </ac:graphicFrameMkLst>
        </pc:graphicFrameChg>
      </pc:sldChg>
      <pc:sldChg chg="addSp delSp modSp new mod">
        <pc:chgData name="Roshini" userId="5c8ca1be9dd8694e" providerId="LiveId" clId="{053BECB8-EAF3-4C7A-BBD0-F19F82E4E1B3}" dt="2022-07-04T09:00:41.457" v="6129" actId="14100"/>
        <pc:sldMkLst>
          <pc:docMk/>
          <pc:sldMk cId="1482588409" sldId="306"/>
        </pc:sldMkLst>
        <pc:spChg chg="add del">
          <ac:chgData name="Roshini" userId="5c8ca1be9dd8694e" providerId="LiveId" clId="{053BECB8-EAF3-4C7A-BBD0-F19F82E4E1B3}" dt="2022-07-04T08:56:14.476" v="6099" actId="478"/>
          <ac:spMkLst>
            <pc:docMk/>
            <pc:sldMk cId="1482588409" sldId="306"/>
            <ac:spMk id="3" creationId="{6F295FBB-CADC-28FB-A47F-845D5394328C}"/>
          </ac:spMkLst>
        </pc:spChg>
        <pc:spChg chg="add mod">
          <ac:chgData name="Roshini" userId="5c8ca1be9dd8694e" providerId="LiveId" clId="{053BECB8-EAF3-4C7A-BBD0-F19F82E4E1B3}" dt="2022-07-04T08:57:38.411" v="6115" actId="1076"/>
          <ac:spMkLst>
            <pc:docMk/>
            <pc:sldMk cId="1482588409" sldId="306"/>
            <ac:spMk id="4" creationId="{B8D89E77-D6DE-024B-5E2B-AC636D4BDB15}"/>
          </ac:spMkLst>
        </pc:spChg>
        <pc:graphicFrameChg chg="add mod modGraphic">
          <ac:chgData name="Roshini" userId="5c8ca1be9dd8694e" providerId="LiveId" clId="{053BECB8-EAF3-4C7A-BBD0-F19F82E4E1B3}" dt="2022-07-04T09:00:41.457" v="6129" actId="14100"/>
          <ac:graphicFrameMkLst>
            <pc:docMk/>
            <pc:sldMk cId="1482588409" sldId="306"/>
            <ac:graphicFrameMk id="5" creationId="{DFAC7A8A-CD38-E3FC-D822-AF2F46D5D877}"/>
          </ac:graphicFrameMkLst>
        </pc:graphicFrameChg>
        <pc:graphicFrameChg chg="add mod modGraphic">
          <ac:chgData name="Roshini" userId="5c8ca1be9dd8694e" providerId="LiveId" clId="{053BECB8-EAF3-4C7A-BBD0-F19F82E4E1B3}" dt="2022-07-04T09:00:34.791" v="6127" actId="1076"/>
          <ac:graphicFrameMkLst>
            <pc:docMk/>
            <pc:sldMk cId="1482588409" sldId="306"/>
            <ac:graphicFrameMk id="6" creationId="{99586950-A278-8C2D-8FD0-D118FBC774C9}"/>
          </ac:graphicFrameMkLst>
        </pc:graphicFrameChg>
      </pc:sldChg>
      <pc:sldChg chg="addSp delSp modSp new mod">
        <pc:chgData name="Roshini" userId="5c8ca1be9dd8694e" providerId="LiveId" clId="{053BECB8-EAF3-4C7A-BBD0-F19F82E4E1B3}" dt="2022-07-14T12:38:49.859" v="12276" actId="1076"/>
        <pc:sldMkLst>
          <pc:docMk/>
          <pc:sldMk cId="831040338" sldId="307"/>
        </pc:sldMkLst>
        <pc:spChg chg="add mod">
          <ac:chgData name="Roshini" userId="5c8ca1be9dd8694e" providerId="LiveId" clId="{053BECB8-EAF3-4C7A-BBD0-F19F82E4E1B3}" dt="2022-07-04T09:11:10.173" v="6237" actId="20577"/>
          <ac:spMkLst>
            <pc:docMk/>
            <pc:sldMk cId="831040338" sldId="307"/>
            <ac:spMk id="2" creationId="{D64CB83C-ACCD-AADF-DDA8-84518628234A}"/>
          </ac:spMkLst>
        </pc:spChg>
        <pc:spChg chg="add mod">
          <ac:chgData name="Roshini" userId="5c8ca1be9dd8694e" providerId="LiveId" clId="{053BECB8-EAF3-4C7A-BBD0-F19F82E4E1B3}" dt="2022-07-04T09:20:58.996" v="6407" actId="1076"/>
          <ac:spMkLst>
            <pc:docMk/>
            <pc:sldMk cId="831040338" sldId="307"/>
            <ac:spMk id="4" creationId="{67751B03-542D-A724-082F-D44D91F0D1CB}"/>
          </ac:spMkLst>
        </pc:spChg>
        <pc:spChg chg="add del mod">
          <ac:chgData name="Roshini" userId="5c8ca1be9dd8694e" providerId="LiveId" clId="{053BECB8-EAF3-4C7A-BBD0-F19F82E4E1B3}" dt="2022-07-14T12:38:15.068" v="12266" actId="478"/>
          <ac:spMkLst>
            <pc:docMk/>
            <pc:sldMk cId="831040338" sldId="307"/>
            <ac:spMk id="6" creationId="{E48298FE-EF0C-6A84-5BD6-42622D4EB5B5}"/>
          </ac:spMkLst>
        </pc:spChg>
        <pc:spChg chg="add del mod">
          <ac:chgData name="Roshini" userId="5c8ca1be9dd8694e" providerId="LiveId" clId="{053BECB8-EAF3-4C7A-BBD0-F19F82E4E1B3}" dt="2022-07-14T12:38:17.564" v="12267" actId="478"/>
          <ac:spMkLst>
            <pc:docMk/>
            <pc:sldMk cId="831040338" sldId="307"/>
            <ac:spMk id="8" creationId="{19B2227A-F6A1-E4C0-0E28-4F4037EB9943}"/>
          </ac:spMkLst>
        </pc:spChg>
        <pc:spChg chg="add del mod">
          <ac:chgData name="Roshini" userId="5c8ca1be9dd8694e" providerId="LiveId" clId="{053BECB8-EAF3-4C7A-BBD0-F19F82E4E1B3}" dt="2022-07-14T12:38:20.388" v="12268" actId="478"/>
          <ac:spMkLst>
            <pc:docMk/>
            <pc:sldMk cId="831040338" sldId="307"/>
            <ac:spMk id="10" creationId="{555C2F53-8CAA-185B-5C15-12254FB135AC}"/>
          </ac:spMkLst>
        </pc:spChg>
        <pc:picChg chg="add del">
          <ac:chgData name="Roshini" userId="5c8ca1be9dd8694e" providerId="LiveId" clId="{053BECB8-EAF3-4C7A-BBD0-F19F82E4E1B3}" dt="2022-07-14T12:38:24.589" v="12270"/>
          <ac:picMkLst>
            <pc:docMk/>
            <pc:sldMk cId="831040338" sldId="307"/>
            <ac:picMk id="3" creationId="{2AAF61D3-091B-3CD8-2F8F-78FB242B1180}"/>
          </ac:picMkLst>
        </pc:picChg>
        <pc:picChg chg="add mod modCrop">
          <ac:chgData name="Roshini" userId="5c8ca1be9dd8694e" providerId="LiveId" clId="{053BECB8-EAF3-4C7A-BBD0-F19F82E4E1B3}" dt="2022-07-14T12:38:49.859" v="12276" actId="1076"/>
          <ac:picMkLst>
            <pc:docMk/>
            <pc:sldMk cId="831040338" sldId="307"/>
            <ac:picMk id="7" creationId="{D8766E69-8AE1-7D6E-B07A-C1B43E549F04}"/>
          </ac:picMkLst>
        </pc:picChg>
      </pc:sldChg>
      <pc:sldChg chg="addSp delSp modSp new mod">
        <pc:chgData name="Roshini" userId="5c8ca1be9dd8694e" providerId="LiveId" clId="{053BECB8-EAF3-4C7A-BBD0-F19F82E4E1B3}" dt="2022-07-14T12:38:09.803" v="12265" actId="1076"/>
        <pc:sldMkLst>
          <pc:docMk/>
          <pc:sldMk cId="1164027802" sldId="308"/>
        </pc:sldMkLst>
        <pc:spChg chg="add mod">
          <ac:chgData name="Roshini" userId="5c8ca1be9dd8694e" providerId="LiveId" clId="{053BECB8-EAF3-4C7A-BBD0-F19F82E4E1B3}" dt="2022-07-14T12:38:04.835" v="12264" actId="1076"/>
          <ac:spMkLst>
            <pc:docMk/>
            <pc:sldMk cId="1164027802" sldId="308"/>
            <ac:spMk id="2" creationId="{E3974B85-2928-7AA9-532E-97193187E2E7}"/>
          </ac:spMkLst>
        </pc:spChg>
        <pc:spChg chg="add mod">
          <ac:chgData name="Roshini" userId="5c8ca1be9dd8694e" providerId="LiveId" clId="{053BECB8-EAF3-4C7A-BBD0-F19F82E4E1B3}" dt="2022-07-14T12:38:09.803" v="12265" actId="1076"/>
          <ac:spMkLst>
            <pc:docMk/>
            <pc:sldMk cId="1164027802" sldId="308"/>
            <ac:spMk id="3" creationId="{F2EE15CD-0F00-2B8F-64CA-F3F11236A885}"/>
          </ac:spMkLst>
        </pc:spChg>
        <pc:spChg chg="add del mod">
          <ac:chgData name="Roshini" userId="5c8ca1be9dd8694e" providerId="LiveId" clId="{053BECB8-EAF3-4C7A-BBD0-F19F82E4E1B3}" dt="2022-07-14T12:37:24.945" v="12256" actId="478"/>
          <ac:spMkLst>
            <pc:docMk/>
            <pc:sldMk cId="1164027802" sldId="308"/>
            <ac:spMk id="4" creationId="{7BA64C2C-B5AB-ABEC-F4C5-56EA826AAED3}"/>
          </ac:spMkLst>
        </pc:spChg>
        <pc:spChg chg="add del mod">
          <ac:chgData name="Roshini" userId="5c8ca1be9dd8694e" providerId="LiveId" clId="{053BECB8-EAF3-4C7A-BBD0-F19F82E4E1B3}" dt="2022-07-14T12:37:31.306" v="12257" actId="478"/>
          <ac:spMkLst>
            <pc:docMk/>
            <pc:sldMk cId="1164027802" sldId="308"/>
            <ac:spMk id="5" creationId="{4B6618CD-1500-2171-BFE0-3D407D3D1612}"/>
          </ac:spMkLst>
        </pc:spChg>
        <pc:spChg chg="add mod">
          <ac:chgData name="Roshini" userId="5c8ca1be9dd8694e" providerId="LiveId" clId="{053BECB8-EAF3-4C7A-BBD0-F19F82E4E1B3}" dt="2022-07-14T12:37:45.573" v="12258" actId="1076"/>
          <ac:spMkLst>
            <pc:docMk/>
            <pc:sldMk cId="1164027802" sldId="308"/>
            <ac:spMk id="6" creationId="{9F082CBA-A28E-A61F-A98E-4F4F544F7452}"/>
          </ac:spMkLst>
        </pc:spChg>
        <pc:spChg chg="add mod">
          <ac:chgData name="Roshini" userId="5c8ca1be9dd8694e" providerId="LiveId" clId="{053BECB8-EAF3-4C7A-BBD0-F19F82E4E1B3}" dt="2022-07-14T12:37:54.054" v="12260" actId="1076"/>
          <ac:spMkLst>
            <pc:docMk/>
            <pc:sldMk cId="1164027802" sldId="308"/>
            <ac:spMk id="7" creationId="{9A065B23-1CD5-2B34-A798-93601552565F}"/>
          </ac:spMkLst>
        </pc:spChg>
        <pc:spChg chg="add mod">
          <ac:chgData name="Roshini" userId="5c8ca1be9dd8694e" providerId="LiveId" clId="{053BECB8-EAF3-4C7A-BBD0-F19F82E4E1B3}" dt="2022-07-14T12:38:01.527" v="12263" actId="1076"/>
          <ac:spMkLst>
            <pc:docMk/>
            <pc:sldMk cId="1164027802" sldId="308"/>
            <ac:spMk id="8" creationId="{7F6A7219-46F1-27F5-C513-CDA42D637F45}"/>
          </ac:spMkLst>
        </pc:spChg>
      </pc:sldChg>
      <pc:sldChg chg="addSp delSp modSp new mod">
        <pc:chgData name="Roshini" userId="5c8ca1be9dd8694e" providerId="LiveId" clId="{053BECB8-EAF3-4C7A-BBD0-F19F82E4E1B3}" dt="2022-07-14T06:46:29.361" v="11469" actId="313"/>
        <pc:sldMkLst>
          <pc:docMk/>
          <pc:sldMk cId="3962727566" sldId="309"/>
        </pc:sldMkLst>
        <pc:spChg chg="add mod">
          <ac:chgData name="Roshini" userId="5c8ca1be9dd8694e" providerId="LiveId" clId="{053BECB8-EAF3-4C7A-BBD0-F19F82E4E1B3}" dt="2022-07-04T10:44:05.475" v="6834" actId="1076"/>
          <ac:spMkLst>
            <pc:docMk/>
            <pc:sldMk cId="3962727566" sldId="309"/>
            <ac:spMk id="2" creationId="{B6243360-F5F1-AA70-A4AF-5F140D86360B}"/>
          </ac:spMkLst>
        </pc:spChg>
        <pc:spChg chg="add mod">
          <ac:chgData name="Roshini" userId="5c8ca1be9dd8694e" providerId="LiveId" clId="{053BECB8-EAF3-4C7A-BBD0-F19F82E4E1B3}" dt="2022-07-04T10:56:26.169" v="6984" actId="20577"/>
          <ac:spMkLst>
            <pc:docMk/>
            <pc:sldMk cId="3962727566" sldId="309"/>
            <ac:spMk id="3" creationId="{B9C46C7B-1773-48E2-C1A6-6367B242FEC1}"/>
          </ac:spMkLst>
        </pc:spChg>
        <pc:spChg chg="add mod">
          <ac:chgData name="Roshini" userId="5c8ca1be9dd8694e" providerId="LiveId" clId="{053BECB8-EAF3-4C7A-BBD0-F19F82E4E1B3}" dt="2022-07-14T06:46:29.361" v="11469" actId="313"/>
          <ac:spMkLst>
            <pc:docMk/>
            <pc:sldMk cId="3962727566" sldId="309"/>
            <ac:spMk id="5" creationId="{4A04973C-7F52-13F7-F8F0-C1576D29A226}"/>
          </ac:spMkLst>
        </pc:spChg>
        <pc:spChg chg="add del mod">
          <ac:chgData name="Roshini" userId="5c8ca1be9dd8694e" providerId="LiveId" clId="{053BECB8-EAF3-4C7A-BBD0-F19F82E4E1B3}" dt="2022-07-04T10:40:22.828" v="6782" actId="21"/>
          <ac:spMkLst>
            <pc:docMk/>
            <pc:sldMk cId="3962727566" sldId="309"/>
            <ac:spMk id="7" creationId="{91A0D1CE-B039-C8B8-B760-573598C3436B}"/>
          </ac:spMkLst>
        </pc:spChg>
        <pc:spChg chg="add del mod">
          <ac:chgData name="Roshini" userId="5c8ca1be9dd8694e" providerId="LiveId" clId="{053BECB8-EAF3-4C7A-BBD0-F19F82E4E1B3}" dt="2022-07-04T10:54:53.901" v="6851" actId="21"/>
          <ac:spMkLst>
            <pc:docMk/>
            <pc:sldMk cId="3962727566" sldId="309"/>
            <ac:spMk id="8" creationId="{258FB6F0-326D-EB06-2E7C-8C7E20748583}"/>
          </ac:spMkLst>
        </pc:spChg>
        <pc:spChg chg="add del mod">
          <ac:chgData name="Roshini" userId="5c8ca1be9dd8694e" providerId="LiveId" clId="{053BECB8-EAF3-4C7A-BBD0-F19F82E4E1B3}" dt="2022-07-04T10:54:38.350" v="6848" actId="21"/>
          <ac:spMkLst>
            <pc:docMk/>
            <pc:sldMk cId="3962727566" sldId="309"/>
            <ac:spMk id="9" creationId="{26D05C08-EF94-650D-EE02-A5BADEAD3749}"/>
          </ac:spMkLst>
        </pc:spChg>
        <pc:graphicFrameChg chg="add del mod">
          <ac:chgData name="Roshini" userId="5c8ca1be9dd8694e" providerId="LiveId" clId="{053BECB8-EAF3-4C7A-BBD0-F19F82E4E1B3}" dt="2022-07-04T10:43:56.080" v="6832" actId="478"/>
          <ac:graphicFrameMkLst>
            <pc:docMk/>
            <pc:sldMk cId="3962727566" sldId="309"/>
            <ac:graphicFrameMk id="10" creationId="{4E2233FC-BCE0-58B2-5D66-5936F44124D4}"/>
          </ac:graphicFrameMkLst>
        </pc:graphicFrameChg>
      </pc:sldChg>
      <pc:sldChg chg="addSp delSp modSp new mod">
        <pc:chgData name="Roshini" userId="5c8ca1be9dd8694e" providerId="LiveId" clId="{053BECB8-EAF3-4C7A-BBD0-F19F82E4E1B3}" dt="2022-07-04T10:55:08.654" v="6855" actId="1076"/>
        <pc:sldMkLst>
          <pc:docMk/>
          <pc:sldMk cId="2015987442" sldId="310"/>
        </pc:sldMkLst>
        <pc:spChg chg="add del mod">
          <ac:chgData name="Roshini" userId="5c8ca1be9dd8694e" providerId="LiveId" clId="{053BECB8-EAF3-4C7A-BBD0-F19F82E4E1B3}" dt="2022-07-04T10:39:55.878" v="6766"/>
          <ac:spMkLst>
            <pc:docMk/>
            <pc:sldMk cId="2015987442" sldId="310"/>
            <ac:spMk id="2" creationId="{F8CE0B92-4B57-1A54-4543-F7B999BDC1FE}"/>
          </ac:spMkLst>
        </pc:spChg>
        <pc:spChg chg="add del mod">
          <ac:chgData name="Roshini" userId="5c8ca1be9dd8694e" providerId="LiveId" clId="{053BECB8-EAF3-4C7A-BBD0-F19F82E4E1B3}" dt="2022-07-04T10:44:20.194" v="6837" actId="478"/>
          <ac:spMkLst>
            <pc:docMk/>
            <pc:sldMk cId="2015987442" sldId="310"/>
            <ac:spMk id="5" creationId="{B2B5DBBA-009D-14EB-F14F-5ABC4C276FAE}"/>
          </ac:spMkLst>
        </pc:spChg>
        <pc:spChg chg="add del mod">
          <ac:chgData name="Roshini" userId="5c8ca1be9dd8694e" providerId="LiveId" clId="{053BECB8-EAF3-4C7A-BBD0-F19F82E4E1B3}" dt="2022-07-04T10:44:23.152" v="6838" actId="478"/>
          <ac:spMkLst>
            <pc:docMk/>
            <pc:sldMk cId="2015987442" sldId="310"/>
            <ac:spMk id="7" creationId="{18880D50-141D-7642-3546-201D4360E825}"/>
          </ac:spMkLst>
        </pc:spChg>
        <pc:spChg chg="add mod">
          <ac:chgData name="Roshini" userId="5c8ca1be9dd8694e" providerId="LiveId" clId="{053BECB8-EAF3-4C7A-BBD0-F19F82E4E1B3}" dt="2022-07-04T10:54:45.543" v="6850" actId="1076"/>
          <ac:spMkLst>
            <pc:docMk/>
            <pc:sldMk cId="2015987442" sldId="310"/>
            <ac:spMk id="9" creationId="{96A3DF55-FE1E-306C-FB9E-1165ED0E7F4E}"/>
          </ac:spMkLst>
        </pc:spChg>
        <pc:spChg chg="add mod">
          <ac:chgData name="Roshini" userId="5c8ca1be9dd8694e" providerId="LiveId" clId="{053BECB8-EAF3-4C7A-BBD0-F19F82E4E1B3}" dt="2022-07-04T10:55:08.654" v="6855" actId="1076"/>
          <ac:spMkLst>
            <pc:docMk/>
            <pc:sldMk cId="2015987442" sldId="310"/>
            <ac:spMk id="10" creationId="{BCCBE1B5-3531-C4C9-0EFD-F7F91081CF31}"/>
          </ac:spMkLst>
        </pc:spChg>
        <pc:graphicFrameChg chg="add mod modGraphic">
          <ac:chgData name="Roshini" userId="5c8ca1be9dd8694e" providerId="LiveId" clId="{053BECB8-EAF3-4C7A-BBD0-F19F82E4E1B3}" dt="2022-07-04T10:54:31.244" v="6847" actId="1076"/>
          <ac:graphicFrameMkLst>
            <pc:docMk/>
            <pc:sldMk cId="2015987442" sldId="310"/>
            <ac:graphicFrameMk id="8" creationId="{0967B5AE-C60B-66FB-99BC-946E3AC751A6}"/>
          </ac:graphicFrameMkLst>
        </pc:graphicFrameChg>
        <pc:picChg chg="add del mod">
          <ac:chgData name="Roshini" userId="5c8ca1be9dd8694e" providerId="LiveId" clId="{053BECB8-EAF3-4C7A-BBD0-F19F82E4E1B3}" dt="2022-07-04T10:40:18.928" v="6780"/>
          <ac:picMkLst>
            <pc:docMk/>
            <pc:sldMk cId="2015987442" sldId="310"/>
            <ac:picMk id="3" creationId="{DFEC1F3E-3AE1-C929-5135-A1A9BDE2C088}"/>
          </ac:picMkLst>
        </pc:picChg>
        <pc:picChg chg="add del mod">
          <ac:chgData name="Roshini" userId="5c8ca1be9dd8694e" providerId="LiveId" clId="{053BECB8-EAF3-4C7A-BBD0-F19F82E4E1B3}" dt="2022-07-04T10:40:17.169" v="6777"/>
          <ac:picMkLst>
            <pc:docMk/>
            <pc:sldMk cId="2015987442" sldId="310"/>
            <ac:picMk id="4" creationId="{F6A9E608-20D6-E141-F15D-C97B40D17BF6}"/>
          </ac:picMkLst>
        </pc:picChg>
      </pc:sldChg>
      <pc:sldChg chg="addSp delSp modSp new mod">
        <pc:chgData name="Roshini" userId="5c8ca1be9dd8694e" providerId="LiveId" clId="{053BECB8-EAF3-4C7A-BBD0-F19F82E4E1B3}" dt="2022-07-04T11:16:57.493" v="7251" actId="20577"/>
        <pc:sldMkLst>
          <pc:docMk/>
          <pc:sldMk cId="3723855811" sldId="311"/>
        </pc:sldMkLst>
        <pc:spChg chg="add del mod">
          <ac:chgData name="Roshini" userId="5c8ca1be9dd8694e" providerId="LiveId" clId="{053BECB8-EAF3-4C7A-BBD0-F19F82E4E1B3}" dt="2022-07-04T11:03:55.203" v="7119" actId="478"/>
          <ac:spMkLst>
            <pc:docMk/>
            <pc:sldMk cId="3723855811" sldId="311"/>
            <ac:spMk id="2" creationId="{6EC0DD7F-8A36-75A0-D7C2-D7D1B99636D7}"/>
          </ac:spMkLst>
        </pc:spChg>
        <pc:spChg chg="add mod">
          <ac:chgData name="Roshini" userId="5c8ca1be9dd8694e" providerId="LiveId" clId="{053BECB8-EAF3-4C7A-BBD0-F19F82E4E1B3}" dt="2022-07-04T11:06:54.978" v="7177" actId="255"/>
          <ac:spMkLst>
            <pc:docMk/>
            <pc:sldMk cId="3723855811" sldId="311"/>
            <ac:spMk id="4" creationId="{5BB7BDE1-C410-B44F-D2B9-CA3D58496A99}"/>
          </ac:spMkLst>
        </pc:spChg>
        <pc:spChg chg="add del">
          <ac:chgData name="Roshini" userId="5c8ca1be9dd8694e" providerId="LiveId" clId="{053BECB8-EAF3-4C7A-BBD0-F19F82E4E1B3}" dt="2022-07-04T11:04:10.079" v="7126" actId="22"/>
          <ac:spMkLst>
            <pc:docMk/>
            <pc:sldMk cId="3723855811" sldId="311"/>
            <ac:spMk id="6" creationId="{DE941B49-93C4-28A7-859E-92D4F4160002}"/>
          </ac:spMkLst>
        </pc:spChg>
        <pc:spChg chg="add mod">
          <ac:chgData name="Roshini" userId="5c8ca1be9dd8694e" providerId="LiveId" clId="{053BECB8-EAF3-4C7A-BBD0-F19F82E4E1B3}" dt="2022-07-04T11:04:35.075" v="7145" actId="1076"/>
          <ac:spMkLst>
            <pc:docMk/>
            <pc:sldMk cId="3723855811" sldId="311"/>
            <ac:spMk id="8" creationId="{E0355E55-302E-B511-E187-26CC2DEC2919}"/>
          </ac:spMkLst>
        </pc:spChg>
        <pc:spChg chg="add del mod">
          <ac:chgData name="Roshini" userId="5c8ca1be9dd8694e" providerId="LiveId" clId="{053BECB8-EAF3-4C7A-BBD0-F19F82E4E1B3}" dt="2022-07-04T11:04:57.571" v="7149" actId="478"/>
          <ac:spMkLst>
            <pc:docMk/>
            <pc:sldMk cId="3723855811" sldId="311"/>
            <ac:spMk id="9" creationId="{4202E1BC-99E2-4E68-2FB9-77144D46B569}"/>
          </ac:spMkLst>
        </pc:spChg>
        <pc:spChg chg="add mod">
          <ac:chgData name="Roshini" userId="5c8ca1be9dd8694e" providerId="LiveId" clId="{053BECB8-EAF3-4C7A-BBD0-F19F82E4E1B3}" dt="2022-07-04T11:05:33.868" v="7158" actId="14100"/>
          <ac:spMkLst>
            <pc:docMk/>
            <pc:sldMk cId="3723855811" sldId="311"/>
            <ac:spMk id="11" creationId="{739A4EBC-2344-0273-D0BF-DA9B0B9324E7}"/>
          </ac:spMkLst>
        </pc:spChg>
        <pc:spChg chg="add del mod">
          <ac:chgData name="Roshini" userId="5c8ca1be9dd8694e" providerId="LiveId" clId="{053BECB8-EAF3-4C7A-BBD0-F19F82E4E1B3}" dt="2022-07-04T11:06:05.296" v="7161" actId="478"/>
          <ac:spMkLst>
            <pc:docMk/>
            <pc:sldMk cId="3723855811" sldId="311"/>
            <ac:spMk id="12" creationId="{CF1D4D3F-1254-DA4B-C3B3-61674876ABFF}"/>
          </ac:spMkLst>
        </pc:spChg>
        <pc:spChg chg="add mod">
          <ac:chgData name="Roshini" userId="5c8ca1be9dd8694e" providerId="LiveId" clId="{053BECB8-EAF3-4C7A-BBD0-F19F82E4E1B3}" dt="2022-07-04T11:06:40.781" v="7173" actId="1076"/>
          <ac:spMkLst>
            <pc:docMk/>
            <pc:sldMk cId="3723855811" sldId="311"/>
            <ac:spMk id="14" creationId="{C712B677-04B2-E2CF-CEF9-51D8281D472B}"/>
          </ac:spMkLst>
        </pc:spChg>
        <pc:spChg chg="add mod">
          <ac:chgData name="Roshini" userId="5c8ca1be9dd8694e" providerId="LiveId" clId="{053BECB8-EAF3-4C7A-BBD0-F19F82E4E1B3}" dt="2022-07-04T11:14:54.260" v="7223" actId="20577"/>
          <ac:spMkLst>
            <pc:docMk/>
            <pc:sldMk cId="3723855811" sldId="311"/>
            <ac:spMk id="16" creationId="{36211F53-2C83-BB6D-AC4B-5D238DA7F8EB}"/>
          </ac:spMkLst>
        </pc:spChg>
        <pc:spChg chg="add del mod">
          <ac:chgData name="Roshini" userId="5c8ca1be9dd8694e" providerId="LiveId" clId="{053BECB8-EAF3-4C7A-BBD0-F19F82E4E1B3}" dt="2022-07-04T11:15:38.354" v="7228" actId="478"/>
          <ac:spMkLst>
            <pc:docMk/>
            <pc:sldMk cId="3723855811" sldId="311"/>
            <ac:spMk id="17" creationId="{189AA11E-50A9-DF8C-4C5F-4C3A8775ED42}"/>
          </ac:spMkLst>
        </pc:spChg>
        <pc:spChg chg="add mod">
          <ac:chgData name="Roshini" userId="5c8ca1be9dd8694e" providerId="LiveId" clId="{053BECB8-EAF3-4C7A-BBD0-F19F82E4E1B3}" dt="2022-07-04T11:16:57.493" v="7251" actId="20577"/>
          <ac:spMkLst>
            <pc:docMk/>
            <pc:sldMk cId="3723855811" sldId="311"/>
            <ac:spMk id="19" creationId="{FF115DCF-CA8A-CFA7-BA71-EAE725FF4151}"/>
          </ac:spMkLst>
        </pc:spChg>
        <pc:spChg chg="add del mod">
          <ac:chgData name="Roshini" userId="5c8ca1be9dd8694e" providerId="LiveId" clId="{053BECB8-EAF3-4C7A-BBD0-F19F82E4E1B3}" dt="2022-07-04T11:16:10.428" v="7235" actId="478"/>
          <ac:spMkLst>
            <pc:docMk/>
            <pc:sldMk cId="3723855811" sldId="311"/>
            <ac:spMk id="20" creationId="{68257508-31A2-8EF8-C2EE-FD3262FE0DBC}"/>
          </ac:spMkLst>
        </pc:spChg>
      </pc:sldChg>
      <pc:sldChg chg="addSp modSp new mod">
        <pc:chgData name="Roshini" userId="5c8ca1be9dd8694e" providerId="LiveId" clId="{053BECB8-EAF3-4C7A-BBD0-F19F82E4E1B3}" dt="2022-07-04T11:09:32.024" v="7197" actId="21"/>
        <pc:sldMkLst>
          <pc:docMk/>
          <pc:sldMk cId="2360146733" sldId="312"/>
        </pc:sldMkLst>
        <pc:spChg chg="add mod">
          <ac:chgData name="Roshini" userId="5c8ca1be9dd8694e" providerId="LiveId" clId="{053BECB8-EAF3-4C7A-BBD0-F19F82E4E1B3}" dt="2022-07-04T11:07:39.841" v="7178"/>
          <ac:spMkLst>
            <pc:docMk/>
            <pc:sldMk cId="2360146733" sldId="312"/>
            <ac:spMk id="3" creationId="{12D253DE-E903-D794-0C54-6DA8EA422403}"/>
          </ac:spMkLst>
        </pc:spChg>
        <pc:graphicFrameChg chg="add mod modGraphic">
          <ac:chgData name="Roshini" userId="5c8ca1be9dd8694e" providerId="LiveId" clId="{053BECB8-EAF3-4C7A-BBD0-F19F82E4E1B3}" dt="2022-07-04T11:09:21.386" v="7195" actId="1076"/>
          <ac:graphicFrameMkLst>
            <pc:docMk/>
            <pc:sldMk cId="2360146733" sldId="312"/>
            <ac:graphicFrameMk id="2" creationId="{2EEBE86D-57BB-A08A-DE3B-56942DDC60EA}"/>
          </ac:graphicFrameMkLst>
        </pc:graphicFrameChg>
        <pc:graphicFrameChg chg="add mod modGraphic">
          <ac:chgData name="Roshini" userId="5c8ca1be9dd8694e" providerId="LiveId" clId="{053BECB8-EAF3-4C7A-BBD0-F19F82E4E1B3}" dt="2022-07-04T11:09:32.024" v="7197" actId="21"/>
          <ac:graphicFrameMkLst>
            <pc:docMk/>
            <pc:sldMk cId="2360146733" sldId="312"/>
            <ac:graphicFrameMk id="4" creationId="{E7CF5561-2206-A080-2A33-15CA40A96926}"/>
          </ac:graphicFrameMkLst>
        </pc:graphicFrameChg>
      </pc:sldChg>
      <pc:sldChg chg="addSp delSp modSp new mod">
        <pc:chgData name="Roshini" userId="5c8ca1be9dd8694e" providerId="LiveId" clId="{053BECB8-EAF3-4C7A-BBD0-F19F82E4E1B3}" dt="2022-07-04T11:11:31.372" v="7207" actId="21"/>
        <pc:sldMkLst>
          <pc:docMk/>
          <pc:sldMk cId="3973269518" sldId="313"/>
        </pc:sldMkLst>
        <pc:graphicFrameChg chg="add del mod modGraphic">
          <ac:chgData name="Roshini" userId="5c8ca1be9dd8694e" providerId="LiveId" clId="{053BECB8-EAF3-4C7A-BBD0-F19F82E4E1B3}" dt="2022-07-04T11:09:07.227" v="7192" actId="21"/>
          <ac:graphicFrameMkLst>
            <pc:docMk/>
            <pc:sldMk cId="3973269518" sldId="313"/>
            <ac:graphicFrameMk id="2" creationId="{054AC4DD-4E7E-8FD9-267D-6FF54F346106}"/>
          </ac:graphicFrameMkLst>
        </pc:graphicFrameChg>
        <pc:graphicFrameChg chg="add mod">
          <ac:chgData name="Roshini" userId="5c8ca1be9dd8694e" providerId="LiveId" clId="{053BECB8-EAF3-4C7A-BBD0-F19F82E4E1B3}" dt="2022-07-04T11:09:42.081" v="7199" actId="1076"/>
          <ac:graphicFrameMkLst>
            <pc:docMk/>
            <pc:sldMk cId="3973269518" sldId="313"/>
            <ac:graphicFrameMk id="3" creationId="{68A4E922-B9FF-EAAD-78DE-2C8FF5D7081F}"/>
          </ac:graphicFrameMkLst>
        </pc:graphicFrameChg>
        <pc:graphicFrameChg chg="add mod modGraphic">
          <ac:chgData name="Roshini" userId="5c8ca1be9dd8694e" providerId="LiveId" clId="{053BECB8-EAF3-4C7A-BBD0-F19F82E4E1B3}" dt="2022-07-04T11:11:31.372" v="7207" actId="21"/>
          <ac:graphicFrameMkLst>
            <pc:docMk/>
            <pc:sldMk cId="3973269518" sldId="313"/>
            <ac:graphicFrameMk id="4" creationId="{73E4E519-7EB0-3960-517B-56590102063B}"/>
          </ac:graphicFrameMkLst>
        </pc:graphicFrameChg>
      </pc:sldChg>
      <pc:sldChg chg="addSp modSp new mod">
        <pc:chgData name="Roshini" userId="5c8ca1be9dd8694e" providerId="LiveId" clId="{053BECB8-EAF3-4C7A-BBD0-F19F82E4E1B3}" dt="2022-07-04T11:18:11.785" v="7292" actId="20577"/>
        <pc:sldMkLst>
          <pc:docMk/>
          <pc:sldMk cId="1108230199" sldId="314"/>
        </pc:sldMkLst>
        <pc:spChg chg="add mod">
          <ac:chgData name="Roshini" userId="5c8ca1be9dd8694e" providerId="LiveId" clId="{053BECB8-EAF3-4C7A-BBD0-F19F82E4E1B3}" dt="2022-07-04T11:18:11.785" v="7292" actId="20577"/>
          <ac:spMkLst>
            <pc:docMk/>
            <pc:sldMk cId="1108230199" sldId="314"/>
            <ac:spMk id="4" creationId="{2E018066-9C8A-D497-6C86-2934E6EFE183}"/>
          </ac:spMkLst>
        </pc:spChg>
        <pc:spChg chg="add mod">
          <ac:chgData name="Roshini" userId="5c8ca1be9dd8694e" providerId="LiveId" clId="{053BECB8-EAF3-4C7A-BBD0-F19F82E4E1B3}" dt="2022-07-04T11:17:40.395" v="7270" actId="20577"/>
          <ac:spMkLst>
            <pc:docMk/>
            <pc:sldMk cId="1108230199" sldId="314"/>
            <ac:spMk id="5" creationId="{26C5AB4A-44BA-DF06-BA48-C4B18A96C854}"/>
          </ac:spMkLst>
        </pc:spChg>
        <pc:graphicFrameChg chg="add mod">
          <ac:chgData name="Roshini" userId="5c8ca1be9dd8694e" providerId="LiveId" clId="{053BECB8-EAF3-4C7A-BBD0-F19F82E4E1B3}" dt="2022-07-04T11:11:39.463" v="7209" actId="1076"/>
          <ac:graphicFrameMkLst>
            <pc:docMk/>
            <pc:sldMk cId="1108230199" sldId="314"/>
            <ac:graphicFrameMk id="2" creationId="{24C2CC9B-FFFF-9A57-839F-F43936122683}"/>
          </ac:graphicFrameMkLst>
        </pc:graphicFrameChg>
        <pc:graphicFrameChg chg="add mod modGraphic">
          <ac:chgData name="Roshini" userId="5c8ca1be9dd8694e" providerId="LiveId" clId="{053BECB8-EAF3-4C7A-BBD0-F19F82E4E1B3}" dt="2022-07-04T11:12:21.073" v="7215" actId="1076"/>
          <ac:graphicFrameMkLst>
            <pc:docMk/>
            <pc:sldMk cId="1108230199" sldId="314"/>
            <ac:graphicFrameMk id="3" creationId="{7347D857-1D1E-D2C1-26A4-A08AB5E0A521}"/>
          </ac:graphicFrameMkLst>
        </pc:graphicFrameChg>
      </pc:sldChg>
      <pc:sldChg chg="addSp delSp modSp new mod">
        <pc:chgData name="Roshini" userId="5c8ca1be9dd8694e" providerId="LiveId" clId="{053BECB8-EAF3-4C7A-BBD0-F19F82E4E1B3}" dt="2022-07-04T11:23:37.186" v="7385" actId="1076"/>
        <pc:sldMkLst>
          <pc:docMk/>
          <pc:sldMk cId="3526269941" sldId="315"/>
        </pc:sldMkLst>
        <pc:spChg chg="add del mod">
          <ac:chgData name="Roshini" userId="5c8ca1be9dd8694e" providerId="LiveId" clId="{053BECB8-EAF3-4C7A-BBD0-F19F82E4E1B3}" dt="2022-07-04T11:19:28.138" v="7295" actId="478"/>
          <ac:spMkLst>
            <pc:docMk/>
            <pc:sldMk cId="3526269941" sldId="315"/>
            <ac:spMk id="2" creationId="{392C8725-A44F-692D-F733-102261F5CC55}"/>
          </ac:spMkLst>
        </pc:spChg>
        <pc:spChg chg="add del mod">
          <ac:chgData name="Roshini" userId="5c8ca1be9dd8694e" providerId="LiveId" clId="{053BECB8-EAF3-4C7A-BBD0-F19F82E4E1B3}" dt="2022-07-04T11:23:00.546" v="7378" actId="21"/>
          <ac:spMkLst>
            <pc:docMk/>
            <pc:sldMk cId="3526269941" sldId="315"/>
            <ac:spMk id="4" creationId="{11464791-C033-088F-975E-92E5A82FECDB}"/>
          </ac:spMkLst>
        </pc:spChg>
        <pc:spChg chg="add mod">
          <ac:chgData name="Roshini" userId="5c8ca1be9dd8694e" providerId="LiveId" clId="{053BECB8-EAF3-4C7A-BBD0-F19F82E4E1B3}" dt="2022-07-04T11:20:42.527" v="7316" actId="404"/>
          <ac:spMkLst>
            <pc:docMk/>
            <pc:sldMk cId="3526269941" sldId="315"/>
            <ac:spMk id="6" creationId="{E95BF570-7DA1-DB77-2B19-440766ACEDF4}"/>
          </ac:spMkLst>
        </pc:spChg>
        <pc:spChg chg="add mod">
          <ac:chgData name="Roshini" userId="5c8ca1be9dd8694e" providerId="LiveId" clId="{053BECB8-EAF3-4C7A-BBD0-F19F82E4E1B3}" dt="2022-07-04T11:21:31.429" v="7331" actId="403"/>
          <ac:spMkLst>
            <pc:docMk/>
            <pc:sldMk cId="3526269941" sldId="315"/>
            <ac:spMk id="8" creationId="{52C7FFBF-ABEB-57C6-35A3-B61C61D0F9EF}"/>
          </ac:spMkLst>
        </pc:spChg>
        <pc:spChg chg="add mod">
          <ac:chgData name="Roshini" userId="5c8ca1be9dd8694e" providerId="LiveId" clId="{053BECB8-EAF3-4C7A-BBD0-F19F82E4E1B3}" dt="2022-07-04T11:22:06.702" v="7341" actId="403"/>
          <ac:spMkLst>
            <pc:docMk/>
            <pc:sldMk cId="3526269941" sldId="315"/>
            <ac:spMk id="10" creationId="{9E6E699F-A24D-C670-1F2B-B1C013FDF5F7}"/>
          </ac:spMkLst>
        </pc:spChg>
        <pc:spChg chg="add mod">
          <ac:chgData name="Roshini" userId="5c8ca1be9dd8694e" providerId="LiveId" clId="{053BECB8-EAF3-4C7A-BBD0-F19F82E4E1B3}" dt="2022-07-04T11:23:37.186" v="7385" actId="1076"/>
          <ac:spMkLst>
            <pc:docMk/>
            <pc:sldMk cId="3526269941" sldId="315"/>
            <ac:spMk id="11" creationId="{20D61F11-9F69-F1A4-F15A-A63FD2BB3192}"/>
          </ac:spMkLst>
        </pc:spChg>
      </pc:sldChg>
      <pc:sldChg chg="addSp delSp modSp new mod">
        <pc:chgData name="Roshini" userId="5c8ca1be9dd8694e" providerId="LiveId" clId="{053BECB8-EAF3-4C7A-BBD0-F19F82E4E1B3}" dt="2022-07-04T11:26:38.787" v="7445" actId="1076"/>
        <pc:sldMkLst>
          <pc:docMk/>
          <pc:sldMk cId="2608366403" sldId="316"/>
        </pc:sldMkLst>
        <pc:spChg chg="add del mod">
          <ac:chgData name="Roshini" userId="5c8ca1be9dd8694e" providerId="LiveId" clId="{053BECB8-EAF3-4C7A-BBD0-F19F82E4E1B3}" dt="2022-07-04T11:25:50.267" v="7429"/>
          <ac:spMkLst>
            <pc:docMk/>
            <pc:sldMk cId="2608366403" sldId="316"/>
            <ac:spMk id="2" creationId="{E0AFDEAC-B8E0-9FF7-DB5F-D37EF9E72CFF}"/>
          </ac:spMkLst>
        </pc:spChg>
        <pc:spChg chg="add del mod">
          <ac:chgData name="Roshini" userId="5c8ca1be9dd8694e" providerId="LiveId" clId="{053BECB8-EAF3-4C7A-BBD0-F19F82E4E1B3}" dt="2022-07-04T11:25:09.672" v="7413" actId="22"/>
          <ac:spMkLst>
            <pc:docMk/>
            <pc:sldMk cId="2608366403" sldId="316"/>
            <ac:spMk id="4" creationId="{64628406-F7B0-6016-AFCF-8151FCB1C661}"/>
          </ac:spMkLst>
        </pc:spChg>
        <pc:spChg chg="add mod">
          <ac:chgData name="Roshini" userId="5c8ca1be9dd8694e" providerId="LiveId" clId="{053BECB8-EAF3-4C7A-BBD0-F19F82E4E1B3}" dt="2022-07-04T11:25:23.284" v="7418" actId="1076"/>
          <ac:spMkLst>
            <pc:docMk/>
            <pc:sldMk cId="2608366403" sldId="316"/>
            <ac:spMk id="6" creationId="{39819DDD-B11A-7620-81EA-DF07F4D5085A}"/>
          </ac:spMkLst>
        </pc:spChg>
        <pc:spChg chg="add mod">
          <ac:chgData name="Roshini" userId="5c8ca1be9dd8694e" providerId="LiveId" clId="{053BECB8-EAF3-4C7A-BBD0-F19F82E4E1B3}" dt="2022-07-04T11:25:36.724" v="7426" actId="1076"/>
          <ac:spMkLst>
            <pc:docMk/>
            <pc:sldMk cId="2608366403" sldId="316"/>
            <ac:spMk id="8" creationId="{765EE19A-900B-6BDD-1782-729098A54F52}"/>
          </ac:spMkLst>
        </pc:spChg>
        <pc:spChg chg="add mod">
          <ac:chgData name="Roshini" userId="5c8ca1be9dd8694e" providerId="LiveId" clId="{053BECB8-EAF3-4C7A-BBD0-F19F82E4E1B3}" dt="2022-07-04T11:26:18.393" v="7437" actId="21"/>
          <ac:spMkLst>
            <pc:docMk/>
            <pc:sldMk cId="2608366403" sldId="316"/>
            <ac:spMk id="10" creationId="{AC1E0C29-E816-5026-BF9B-D4F94E7C7F8B}"/>
          </ac:spMkLst>
        </pc:spChg>
        <pc:spChg chg="add mod">
          <ac:chgData name="Roshini" userId="5c8ca1be9dd8694e" providerId="LiveId" clId="{053BECB8-EAF3-4C7A-BBD0-F19F82E4E1B3}" dt="2022-07-04T11:26:38.787" v="7445" actId="1076"/>
          <ac:spMkLst>
            <pc:docMk/>
            <pc:sldMk cId="2608366403" sldId="316"/>
            <ac:spMk id="12" creationId="{F6DB50BE-CDBF-1B12-FED6-F632EBA15FE4}"/>
          </ac:spMkLst>
        </pc:spChg>
      </pc:sldChg>
      <pc:sldChg chg="addSp modSp new mod">
        <pc:chgData name="Roshini" userId="5c8ca1be9dd8694e" providerId="LiveId" clId="{053BECB8-EAF3-4C7A-BBD0-F19F82E4E1B3}" dt="2022-07-04T11:37:09.505" v="7737" actId="20577"/>
        <pc:sldMkLst>
          <pc:docMk/>
          <pc:sldMk cId="1748226195" sldId="317"/>
        </pc:sldMkLst>
        <pc:spChg chg="add mod">
          <ac:chgData name="Roshini" userId="5c8ca1be9dd8694e" providerId="LiveId" clId="{053BECB8-EAF3-4C7A-BBD0-F19F82E4E1B3}" dt="2022-07-04T11:27:28.304" v="7482" actId="207"/>
          <ac:spMkLst>
            <pc:docMk/>
            <pc:sldMk cId="1748226195" sldId="317"/>
            <ac:spMk id="2" creationId="{9D091E88-6F49-706E-EB9A-5DBFAC69426D}"/>
          </ac:spMkLst>
        </pc:spChg>
        <pc:spChg chg="add mod">
          <ac:chgData name="Roshini" userId="5c8ca1be9dd8694e" providerId="LiveId" clId="{053BECB8-EAF3-4C7A-BBD0-F19F82E4E1B3}" dt="2022-07-04T11:37:09.505" v="7737" actId="20577"/>
          <ac:spMkLst>
            <pc:docMk/>
            <pc:sldMk cId="1748226195" sldId="317"/>
            <ac:spMk id="3" creationId="{8DF9B3C6-AE0D-CD1F-76E5-6EDA4736A435}"/>
          </ac:spMkLst>
        </pc:spChg>
      </pc:sldChg>
      <pc:sldChg chg="addSp modSp new mod">
        <pc:chgData name="Roshini" userId="5c8ca1be9dd8694e" providerId="LiveId" clId="{053BECB8-EAF3-4C7A-BBD0-F19F82E4E1B3}" dt="2022-07-04T11:37:46.832" v="7743" actId="14100"/>
        <pc:sldMkLst>
          <pc:docMk/>
          <pc:sldMk cId="3780716336" sldId="318"/>
        </pc:sldMkLst>
        <pc:spChg chg="add mod">
          <ac:chgData name="Roshini" userId="5c8ca1be9dd8694e" providerId="LiveId" clId="{053BECB8-EAF3-4C7A-BBD0-F19F82E4E1B3}" dt="2022-07-04T11:35:07.035" v="7483"/>
          <ac:spMkLst>
            <pc:docMk/>
            <pc:sldMk cId="3780716336" sldId="318"/>
            <ac:spMk id="3" creationId="{AC140C93-1F1E-D8C2-95B7-9462F8263B4F}"/>
          </ac:spMkLst>
        </pc:spChg>
        <pc:graphicFrameChg chg="add mod modGraphic">
          <ac:chgData name="Roshini" userId="5c8ca1be9dd8694e" providerId="LiveId" clId="{053BECB8-EAF3-4C7A-BBD0-F19F82E4E1B3}" dt="2022-07-04T11:37:46.832" v="7743" actId="14100"/>
          <ac:graphicFrameMkLst>
            <pc:docMk/>
            <pc:sldMk cId="3780716336" sldId="318"/>
            <ac:graphicFrameMk id="2" creationId="{5AFA257A-7BD0-FEFE-CAA4-1056655B8E16}"/>
          </ac:graphicFrameMkLst>
        </pc:graphicFrameChg>
      </pc:sldChg>
      <pc:sldChg chg="addSp modSp new mod">
        <pc:chgData name="Roshini" userId="5c8ca1be9dd8694e" providerId="LiveId" clId="{053BECB8-EAF3-4C7A-BBD0-F19F82E4E1B3}" dt="2022-07-04T11:39:29.381" v="7771" actId="1076"/>
        <pc:sldMkLst>
          <pc:docMk/>
          <pc:sldMk cId="673935888" sldId="319"/>
        </pc:sldMkLst>
        <pc:spChg chg="add mod">
          <ac:chgData name="Roshini" userId="5c8ca1be9dd8694e" providerId="LiveId" clId="{053BECB8-EAF3-4C7A-BBD0-F19F82E4E1B3}" dt="2022-07-04T11:38:36.256" v="7758" actId="1076"/>
          <ac:spMkLst>
            <pc:docMk/>
            <pc:sldMk cId="673935888" sldId="319"/>
            <ac:spMk id="2" creationId="{E5CCF512-B864-00CF-C1F4-8D7FC5350D0B}"/>
          </ac:spMkLst>
        </pc:spChg>
        <pc:graphicFrameChg chg="add mod modGraphic">
          <ac:chgData name="Roshini" userId="5c8ca1be9dd8694e" providerId="LiveId" clId="{053BECB8-EAF3-4C7A-BBD0-F19F82E4E1B3}" dt="2022-07-04T11:39:29.381" v="7771" actId="1076"/>
          <ac:graphicFrameMkLst>
            <pc:docMk/>
            <pc:sldMk cId="673935888" sldId="319"/>
            <ac:graphicFrameMk id="3" creationId="{07172737-053A-AABC-1E0A-7F985D4F8C72}"/>
          </ac:graphicFrameMkLst>
        </pc:graphicFrameChg>
      </pc:sldChg>
      <pc:sldChg chg="addSp modSp new mod">
        <pc:chgData name="Roshini" userId="5c8ca1be9dd8694e" providerId="LiveId" clId="{053BECB8-EAF3-4C7A-BBD0-F19F82E4E1B3}" dt="2022-07-04T12:06:33.089" v="8233" actId="20577"/>
        <pc:sldMkLst>
          <pc:docMk/>
          <pc:sldMk cId="775250649" sldId="320"/>
        </pc:sldMkLst>
        <pc:spChg chg="add mod">
          <ac:chgData name="Roshini" userId="5c8ca1be9dd8694e" providerId="LiveId" clId="{053BECB8-EAF3-4C7A-BBD0-F19F82E4E1B3}" dt="2022-07-04T11:57:44.315" v="7793" actId="113"/>
          <ac:spMkLst>
            <pc:docMk/>
            <pc:sldMk cId="775250649" sldId="320"/>
            <ac:spMk id="2" creationId="{43217D2E-9A43-EF2F-DA18-6C7D06A9D368}"/>
          </ac:spMkLst>
        </pc:spChg>
        <pc:spChg chg="add mod">
          <ac:chgData name="Roshini" userId="5c8ca1be9dd8694e" providerId="LiveId" clId="{053BECB8-EAF3-4C7A-BBD0-F19F82E4E1B3}" dt="2022-07-04T12:03:24.624" v="8029" actId="20577"/>
          <ac:spMkLst>
            <pc:docMk/>
            <pc:sldMk cId="775250649" sldId="320"/>
            <ac:spMk id="3" creationId="{4C46DC70-D19D-126D-6288-72618AFD2D96}"/>
          </ac:spMkLst>
        </pc:spChg>
        <pc:spChg chg="add mod">
          <ac:chgData name="Roshini" userId="5c8ca1be9dd8694e" providerId="LiveId" clId="{053BECB8-EAF3-4C7A-BBD0-F19F82E4E1B3}" dt="2022-07-04T12:04:36.055" v="8051" actId="403"/>
          <ac:spMkLst>
            <pc:docMk/>
            <pc:sldMk cId="775250649" sldId="320"/>
            <ac:spMk id="4" creationId="{AFAA9A1E-AC86-0AE7-3D8C-A25E434CF946}"/>
          </ac:spMkLst>
        </pc:spChg>
        <pc:spChg chg="add mod">
          <ac:chgData name="Roshini" userId="5c8ca1be9dd8694e" providerId="LiveId" clId="{053BECB8-EAF3-4C7A-BBD0-F19F82E4E1B3}" dt="2022-07-04T12:06:33.089" v="8233" actId="20577"/>
          <ac:spMkLst>
            <pc:docMk/>
            <pc:sldMk cId="775250649" sldId="320"/>
            <ac:spMk id="5" creationId="{7B9EC362-263A-C648-7D62-474746245730}"/>
          </ac:spMkLst>
        </pc:spChg>
      </pc:sldChg>
      <pc:sldChg chg="addSp delSp modSp new mod">
        <pc:chgData name="Roshini" userId="5c8ca1be9dd8694e" providerId="LiveId" clId="{053BECB8-EAF3-4C7A-BBD0-F19F82E4E1B3}" dt="2022-07-04T12:11:50.109" v="8253" actId="1076"/>
        <pc:sldMkLst>
          <pc:docMk/>
          <pc:sldMk cId="3429642650" sldId="321"/>
        </pc:sldMkLst>
        <pc:picChg chg="add mod modCrop">
          <ac:chgData name="Roshini" userId="5c8ca1be9dd8694e" providerId="LiveId" clId="{053BECB8-EAF3-4C7A-BBD0-F19F82E4E1B3}" dt="2022-07-04T12:11:50.109" v="8253" actId="1076"/>
          <ac:picMkLst>
            <pc:docMk/>
            <pc:sldMk cId="3429642650" sldId="321"/>
            <ac:picMk id="3" creationId="{1D485E06-DF1C-7620-84FB-99AFCF87551D}"/>
          </ac:picMkLst>
        </pc:picChg>
        <pc:picChg chg="add del mod modCrop">
          <ac:chgData name="Roshini" userId="5c8ca1be9dd8694e" providerId="LiveId" clId="{053BECB8-EAF3-4C7A-BBD0-F19F82E4E1B3}" dt="2022-07-04T12:11:20.792" v="8244" actId="21"/>
          <ac:picMkLst>
            <pc:docMk/>
            <pc:sldMk cId="3429642650" sldId="321"/>
            <ac:picMk id="5" creationId="{988CEDB1-7E3D-E339-0A6A-CFF218BB48DA}"/>
          </ac:picMkLst>
        </pc:picChg>
      </pc:sldChg>
      <pc:sldChg chg="addSp modSp new mod">
        <pc:chgData name="Roshini" userId="5c8ca1be9dd8694e" providerId="LiveId" clId="{053BECB8-EAF3-4C7A-BBD0-F19F82E4E1B3}" dt="2022-07-04T12:11:42.585" v="8251" actId="1076"/>
        <pc:sldMkLst>
          <pc:docMk/>
          <pc:sldMk cId="2618455509" sldId="322"/>
        </pc:sldMkLst>
        <pc:picChg chg="add mod">
          <ac:chgData name="Roshini" userId="5c8ca1be9dd8694e" providerId="LiveId" clId="{053BECB8-EAF3-4C7A-BBD0-F19F82E4E1B3}" dt="2022-07-04T12:11:42.585" v="8251" actId="1076"/>
          <ac:picMkLst>
            <pc:docMk/>
            <pc:sldMk cId="2618455509" sldId="322"/>
            <ac:picMk id="2" creationId="{A96C9B2E-C239-44F9-A1BE-18E5336CFE30}"/>
          </ac:picMkLst>
        </pc:picChg>
      </pc:sldChg>
      <pc:sldChg chg="addSp delSp modSp new mod">
        <pc:chgData name="Roshini" userId="5c8ca1be9dd8694e" providerId="LiveId" clId="{053BECB8-EAF3-4C7A-BBD0-F19F82E4E1B3}" dt="2022-07-14T06:58:08.784" v="11470" actId="20577"/>
        <pc:sldMkLst>
          <pc:docMk/>
          <pc:sldMk cId="2937002056" sldId="323"/>
        </pc:sldMkLst>
        <pc:spChg chg="add mod">
          <ac:chgData name="Roshini" userId="5c8ca1be9dd8694e" providerId="LiveId" clId="{053BECB8-EAF3-4C7A-BBD0-F19F82E4E1B3}" dt="2022-07-04T14:39:51.576" v="9106" actId="403"/>
          <ac:spMkLst>
            <pc:docMk/>
            <pc:sldMk cId="2937002056" sldId="323"/>
            <ac:spMk id="2" creationId="{B79E1574-1EFF-DFD6-CE64-60FA5380A0E6}"/>
          </ac:spMkLst>
        </pc:spChg>
        <pc:spChg chg="add mod">
          <ac:chgData name="Roshini" userId="5c8ca1be9dd8694e" providerId="LiveId" clId="{053BECB8-EAF3-4C7A-BBD0-F19F82E4E1B3}" dt="2022-07-14T06:58:08.784" v="11470" actId="20577"/>
          <ac:spMkLst>
            <pc:docMk/>
            <pc:sldMk cId="2937002056" sldId="323"/>
            <ac:spMk id="3" creationId="{76222764-96D3-0E68-2FD5-E51999A61C38}"/>
          </ac:spMkLst>
        </pc:spChg>
        <pc:picChg chg="add del mod modCrop">
          <ac:chgData name="Roshini" userId="5c8ca1be9dd8694e" providerId="LiveId" clId="{053BECB8-EAF3-4C7A-BBD0-F19F82E4E1B3}" dt="2022-07-04T14:55:24.926" v="9487" actId="478"/>
          <ac:picMkLst>
            <pc:docMk/>
            <pc:sldMk cId="2937002056" sldId="323"/>
            <ac:picMk id="5" creationId="{FBF5AB40-0B9A-D949-C02C-A0F59D09A781}"/>
          </ac:picMkLst>
        </pc:picChg>
        <pc:picChg chg="add del mod modCrop">
          <ac:chgData name="Roshini" userId="5c8ca1be9dd8694e" providerId="LiveId" clId="{053BECB8-EAF3-4C7A-BBD0-F19F82E4E1B3}" dt="2022-07-04T14:55:47.894" v="9494" actId="478"/>
          <ac:picMkLst>
            <pc:docMk/>
            <pc:sldMk cId="2937002056" sldId="323"/>
            <ac:picMk id="7" creationId="{EC15D372-D604-A4BA-05C4-95EB59515360}"/>
          </ac:picMkLst>
        </pc:picChg>
        <pc:picChg chg="add del mod">
          <ac:chgData name="Roshini" userId="5c8ca1be9dd8694e" providerId="LiveId" clId="{053BECB8-EAF3-4C7A-BBD0-F19F82E4E1B3}" dt="2022-07-04T14:56:55.171" v="9496"/>
          <ac:picMkLst>
            <pc:docMk/>
            <pc:sldMk cId="2937002056" sldId="323"/>
            <ac:picMk id="9" creationId="{9DE3BAC8-7E98-EC28-6977-309C1BFE1427}"/>
          </ac:picMkLst>
        </pc:picChg>
        <pc:picChg chg="add mod">
          <ac:chgData name="Roshini" userId="5c8ca1be9dd8694e" providerId="LiveId" clId="{053BECB8-EAF3-4C7A-BBD0-F19F82E4E1B3}" dt="2022-07-04T14:57:34.993" v="9499" actId="14100"/>
          <ac:picMkLst>
            <pc:docMk/>
            <pc:sldMk cId="2937002056" sldId="323"/>
            <ac:picMk id="11" creationId="{C5B3526B-AF94-5B71-36C1-6A46F64DAB5A}"/>
          </ac:picMkLst>
        </pc:picChg>
      </pc:sldChg>
      <pc:sldChg chg="addSp delSp modSp new mod">
        <pc:chgData name="Roshini" userId="5c8ca1be9dd8694e" providerId="LiveId" clId="{053BECB8-EAF3-4C7A-BBD0-F19F82E4E1B3}" dt="2022-07-04T12:47:06.084" v="8298" actId="1076"/>
        <pc:sldMkLst>
          <pc:docMk/>
          <pc:sldMk cId="3973541196" sldId="324"/>
        </pc:sldMkLst>
        <pc:spChg chg="add mod">
          <ac:chgData name="Roshini" userId="5c8ca1be9dd8694e" providerId="LiveId" clId="{053BECB8-EAF3-4C7A-BBD0-F19F82E4E1B3}" dt="2022-07-04T12:46:02.910" v="8291" actId="113"/>
          <ac:spMkLst>
            <pc:docMk/>
            <pc:sldMk cId="3973541196" sldId="324"/>
            <ac:spMk id="3" creationId="{8C6EB178-76C3-2C20-3A81-66F58E32FC7E}"/>
          </ac:spMkLst>
        </pc:spChg>
        <pc:spChg chg="add mod">
          <ac:chgData name="Roshini" userId="5c8ca1be9dd8694e" providerId="LiveId" clId="{053BECB8-EAF3-4C7A-BBD0-F19F82E4E1B3}" dt="2022-07-04T12:39:54.136" v="8264" actId="1076"/>
          <ac:spMkLst>
            <pc:docMk/>
            <pc:sldMk cId="3973541196" sldId="324"/>
            <ac:spMk id="5" creationId="{5C93F253-92F9-2EC8-518B-07D6AF4E99D8}"/>
          </ac:spMkLst>
        </pc:spChg>
        <pc:spChg chg="add del">
          <ac:chgData name="Roshini" userId="5c8ca1be9dd8694e" providerId="LiveId" clId="{053BECB8-EAF3-4C7A-BBD0-F19F82E4E1B3}" dt="2022-07-04T12:46:27.623" v="8293" actId="22"/>
          <ac:spMkLst>
            <pc:docMk/>
            <pc:sldMk cId="3973541196" sldId="324"/>
            <ac:spMk id="7" creationId="{7621EAFC-0D70-FE3B-1D28-C8F2E668578B}"/>
          </ac:spMkLst>
        </pc:spChg>
        <pc:picChg chg="add mod modCrop">
          <ac:chgData name="Roshini" userId="5c8ca1be9dd8694e" providerId="LiveId" clId="{053BECB8-EAF3-4C7A-BBD0-F19F82E4E1B3}" dt="2022-07-04T12:47:06.084" v="8298" actId="1076"/>
          <ac:picMkLst>
            <pc:docMk/>
            <pc:sldMk cId="3973541196" sldId="324"/>
            <ac:picMk id="9" creationId="{B5E89C2A-6A51-1BEF-F8C3-023850AC8263}"/>
          </ac:picMkLst>
        </pc:picChg>
      </pc:sldChg>
      <pc:sldChg chg="addSp modSp new mod">
        <pc:chgData name="Roshini" userId="5c8ca1be9dd8694e" providerId="LiveId" clId="{053BECB8-EAF3-4C7A-BBD0-F19F82E4E1B3}" dt="2022-07-04T12:48:01.120" v="8313" actId="1076"/>
        <pc:sldMkLst>
          <pc:docMk/>
          <pc:sldMk cId="1038413233" sldId="325"/>
        </pc:sldMkLst>
        <pc:graphicFrameChg chg="add mod modGraphic">
          <ac:chgData name="Roshini" userId="5c8ca1be9dd8694e" providerId="LiveId" clId="{053BECB8-EAF3-4C7A-BBD0-F19F82E4E1B3}" dt="2022-07-04T12:47:55.083" v="8311" actId="21"/>
          <ac:graphicFrameMkLst>
            <pc:docMk/>
            <pc:sldMk cId="1038413233" sldId="325"/>
            <ac:graphicFrameMk id="2" creationId="{AB617C53-FB16-8984-118D-82A5D5AED6EC}"/>
          </ac:graphicFrameMkLst>
        </pc:graphicFrameChg>
        <pc:graphicFrameChg chg="add mod">
          <ac:chgData name="Roshini" userId="5c8ca1be9dd8694e" providerId="LiveId" clId="{053BECB8-EAF3-4C7A-BBD0-F19F82E4E1B3}" dt="2022-07-04T12:48:01.120" v="8313" actId="1076"/>
          <ac:graphicFrameMkLst>
            <pc:docMk/>
            <pc:sldMk cId="1038413233" sldId="325"/>
            <ac:graphicFrameMk id="3" creationId="{20CCA3DC-BE99-8345-E2B0-E21CF06E167F}"/>
          </ac:graphicFrameMkLst>
        </pc:graphicFrameChg>
      </pc:sldChg>
      <pc:sldChg chg="addSp modSp new mod">
        <pc:chgData name="Roshini" userId="5c8ca1be9dd8694e" providerId="LiveId" clId="{053BECB8-EAF3-4C7A-BBD0-F19F82E4E1B3}" dt="2022-07-05T07:51:20.886" v="10797" actId="1076"/>
        <pc:sldMkLst>
          <pc:docMk/>
          <pc:sldMk cId="321560694" sldId="326"/>
        </pc:sldMkLst>
        <pc:spChg chg="add mod">
          <ac:chgData name="Roshini" userId="5c8ca1be9dd8694e" providerId="LiveId" clId="{053BECB8-EAF3-4C7A-BBD0-F19F82E4E1B3}" dt="2022-07-04T12:53:56.714" v="8434" actId="20577"/>
          <ac:spMkLst>
            <pc:docMk/>
            <pc:sldMk cId="321560694" sldId="326"/>
            <ac:spMk id="3" creationId="{6282515F-CB04-EABF-5496-BD6BE8749E6B}"/>
          </ac:spMkLst>
        </pc:spChg>
        <pc:spChg chg="add mod">
          <ac:chgData name="Roshini" userId="5c8ca1be9dd8694e" providerId="LiveId" clId="{053BECB8-EAF3-4C7A-BBD0-F19F82E4E1B3}" dt="2022-07-04T12:49:38.207" v="8324" actId="20577"/>
          <ac:spMkLst>
            <pc:docMk/>
            <pc:sldMk cId="321560694" sldId="326"/>
            <ac:spMk id="5" creationId="{B2FC4D6A-0CDA-349D-D114-10B356DC050B}"/>
          </ac:spMkLst>
        </pc:spChg>
        <pc:picChg chg="add mod modCrop">
          <ac:chgData name="Roshini" userId="5c8ca1be9dd8694e" providerId="LiveId" clId="{053BECB8-EAF3-4C7A-BBD0-F19F82E4E1B3}" dt="2022-07-05T07:51:20.886" v="10797" actId="1076"/>
          <ac:picMkLst>
            <pc:docMk/>
            <pc:sldMk cId="321560694" sldId="326"/>
            <ac:picMk id="7" creationId="{85C397D5-DC5D-0DF6-A835-282CC2A3B69B}"/>
          </ac:picMkLst>
        </pc:picChg>
      </pc:sldChg>
      <pc:sldChg chg="addSp delSp modSp new mod">
        <pc:chgData name="Roshini" userId="5c8ca1be9dd8694e" providerId="LiveId" clId="{053BECB8-EAF3-4C7A-BBD0-F19F82E4E1B3}" dt="2022-07-04T13:04:15.520" v="8469" actId="1076"/>
        <pc:sldMkLst>
          <pc:docMk/>
          <pc:sldMk cId="2024381506" sldId="327"/>
        </pc:sldMkLst>
        <pc:spChg chg="add del mod">
          <ac:chgData name="Roshini" userId="5c8ca1be9dd8694e" providerId="LiveId" clId="{053BECB8-EAF3-4C7A-BBD0-F19F82E4E1B3}" dt="2022-07-04T13:03:34.272" v="8456" actId="478"/>
          <ac:spMkLst>
            <pc:docMk/>
            <pc:sldMk cId="2024381506" sldId="327"/>
            <ac:spMk id="3" creationId="{607E3DA5-53F4-3CBB-6D52-5244DF44D573}"/>
          </ac:spMkLst>
        </pc:spChg>
        <pc:spChg chg="add mod">
          <ac:chgData name="Roshini" userId="5c8ca1be9dd8694e" providerId="LiveId" clId="{053BECB8-EAF3-4C7A-BBD0-F19F82E4E1B3}" dt="2022-07-04T13:02:58.116" v="8446" actId="20577"/>
          <ac:spMkLst>
            <pc:docMk/>
            <pc:sldMk cId="2024381506" sldId="327"/>
            <ac:spMk id="5" creationId="{0DE7561B-2F38-E3B3-2E64-AF72E5255DC6}"/>
          </ac:spMkLst>
        </pc:spChg>
        <pc:spChg chg="add del">
          <ac:chgData name="Roshini" userId="5c8ca1be9dd8694e" providerId="LiveId" clId="{053BECB8-EAF3-4C7A-BBD0-F19F82E4E1B3}" dt="2022-07-04T13:03:15.635" v="8451" actId="22"/>
          <ac:spMkLst>
            <pc:docMk/>
            <pc:sldMk cId="2024381506" sldId="327"/>
            <ac:spMk id="7" creationId="{CC372ACB-FE5E-3AF2-A549-74AACAE78C3B}"/>
          </ac:spMkLst>
        </pc:spChg>
        <pc:spChg chg="add mod">
          <ac:chgData name="Roshini" userId="5c8ca1be9dd8694e" providerId="LiveId" clId="{053BECB8-EAF3-4C7A-BBD0-F19F82E4E1B3}" dt="2022-07-04T13:03:27.509" v="8455" actId="14100"/>
          <ac:spMkLst>
            <pc:docMk/>
            <pc:sldMk cId="2024381506" sldId="327"/>
            <ac:spMk id="9" creationId="{44895183-1047-94A8-D15A-356526E7493F}"/>
          </ac:spMkLst>
        </pc:spChg>
        <pc:graphicFrameChg chg="add mod modGraphic">
          <ac:chgData name="Roshini" userId="5c8ca1be9dd8694e" providerId="LiveId" clId="{053BECB8-EAF3-4C7A-BBD0-F19F82E4E1B3}" dt="2022-07-04T13:04:15.520" v="8469" actId="1076"/>
          <ac:graphicFrameMkLst>
            <pc:docMk/>
            <pc:sldMk cId="2024381506" sldId="327"/>
            <ac:graphicFrameMk id="2" creationId="{E7FD8D6B-D9EB-1206-4A3C-B3607E4CEC41}"/>
          </ac:graphicFrameMkLst>
        </pc:graphicFrameChg>
      </pc:sldChg>
      <pc:sldChg chg="addSp modSp new mod">
        <pc:chgData name="Roshini" userId="5c8ca1be9dd8694e" providerId="LiveId" clId="{053BECB8-EAF3-4C7A-BBD0-F19F82E4E1B3}" dt="2022-07-04T13:05:42.271" v="8476" actId="1076"/>
        <pc:sldMkLst>
          <pc:docMk/>
          <pc:sldMk cId="512220574" sldId="328"/>
        </pc:sldMkLst>
        <pc:picChg chg="add mod modCrop">
          <ac:chgData name="Roshini" userId="5c8ca1be9dd8694e" providerId="LiveId" clId="{053BECB8-EAF3-4C7A-BBD0-F19F82E4E1B3}" dt="2022-07-04T13:05:42.271" v="8476" actId="1076"/>
          <ac:picMkLst>
            <pc:docMk/>
            <pc:sldMk cId="512220574" sldId="328"/>
            <ac:picMk id="3" creationId="{47BD684A-A232-7000-CF45-7A7F25AE1F17}"/>
          </ac:picMkLst>
        </pc:picChg>
      </pc:sldChg>
      <pc:sldChg chg="addSp delSp modSp new mod">
        <pc:chgData name="Roshini" userId="5c8ca1be9dd8694e" providerId="LiveId" clId="{053BECB8-EAF3-4C7A-BBD0-F19F82E4E1B3}" dt="2022-07-14T04:57:21.877" v="11385" actId="403"/>
        <pc:sldMkLst>
          <pc:docMk/>
          <pc:sldMk cId="2439823304" sldId="329"/>
        </pc:sldMkLst>
        <pc:spChg chg="add del mod">
          <ac:chgData name="Roshini" userId="5c8ca1be9dd8694e" providerId="LiveId" clId="{053BECB8-EAF3-4C7A-BBD0-F19F82E4E1B3}" dt="2022-07-04T13:07:28.451" v="8482" actId="478"/>
          <ac:spMkLst>
            <pc:docMk/>
            <pc:sldMk cId="2439823304" sldId="329"/>
            <ac:spMk id="2" creationId="{8D6DFFB8-9707-5EF5-0D1C-623F452E757A}"/>
          </ac:spMkLst>
        </pc:spChg>
        <pc:spChg chg="add del">
          <ac:chgData name="Roshini" userId="5c8ca1be9dd8694e" providerId="LiveId" clId="{053BECB8-EAF3-4C7A-BBD0-F19F82E4E1B3}" dt="2022-07-04T13:07:34.534" v="8486" actId="22"/>
          <ac:spMkLst>
            <pc:docMk/>
            <pc:sldMk cId="2439823304" sldId="329"/>
            <ac:spMk id="4" creationId="{A8B74C27-FD80-8B26-236D-C28FEBA336F3}"/>
          </ac:spMkLst>
        </pc:spChg>
        <pc:spChg chg="add mod">
          <ac:chgData name="Roshini" userId="5c8ca1be9dd8694e" providerId="LiveId" clId="{053BECB8-EAF3-4C7A-BBD0-F19F82E4E1B3}" dt="2022-07-04T13:10:42.236" v="8514" actId="20577"/>
          <ac:spMkLst>
            <pc:docMk/>
            <pc:sldMk cId="2439823304" sldId="329"/>
            <ac:spMk id="6" creationId="{DEE50929-6502-1302-73A1-A1A939214705}"/>
          </ac:spMkLst>
        </pc:spChg>
        <pc:spChg chg="add mod">
          <ac:chgData name="Roshini" userId="5c8ca1be9dd8694e" providerId="LiveId" clId="{053BECB8-EAF3-4C7A-BBD0-F19F82E4E1B3}" dt="2022-07-14T04:57:21.877" v="11385" actId="403"/>
          <ac:spMkLst>
            <pc:docMk/>
            <pc:sldMk cId="2439823304" sldId="329"/>
            <ac:spMk id="8" creationId="{38F48A31-B3B4-4876-BACD-38FD121A1400}"/>
          </ac:spMkLst>
        </pc:spChg>
        <pc:picChg chg="add mod modCrop">
          <ac:chgData name="Roshini" userId="5c8ca1be9dd8694e" providerId="LiveId" clId="{053BECB8-EAF3-4C7A-BBD0-F19F82E4E1B3}" dt="2022-07-04T13:19:46.595" v="8520" actId="1076"/>
          <ac:picMkLst>
            <pc:docMk/>
            <pc:sldMk cId="2439823304" sldId="329"/>
            <ac:picMk id="10" creationId="{E3AF5D26-6DFD-B76F-6490-F66DEAA0A616}"/>
          </ac:picMkLst>
        </pc:picChg>
      </pc:sldChg>
      <pc:sldChg chg="addSp delSp modSp new mod">
        <pc:chgData name="Roshini" userId="5c8ca1be9dd8694e" providerId="LiveId" clId="{053BECB8-EAF3-4C7A-BBD0-F19F82E4E1B3}" dt="2022-07-04T13:21:28.079" v="8542" actId="14100"/>
        <pc:sldMkLst>
          <pc:docMk/>
          <pc:sldMk cId="3883896977" sldId="330"/>
        </pc:sldMkLst>
        <pc:spChg chg="add del mod">
          <ac:chgData name="Roshini" userId="5c8ca1be9dd8694e" providerId="LiveId" clId="{053BECB8-EAF3-4C7A-BBD0-F19F82E4E1B3}" dt="2022-07-04T13:20:28.933" v="8525" actId="22"/>
          <ac:spMkLst>
            <pc:docMk/>
            <pc:sldMk cId="3883896977" sldId="330"/>
            <ac:spMk id="3" creationId="{815AF190-7080-46E6-9D24-FDCAB2AA774D}"/>
          </ac:spMkLst>
        </pc:spChg>
        <pc:graphicFrameChg chg="add mod modGraphic">
          <ac:chgData name="Roshini" userId="5c8ca1be9dd8694e" providerId="LiveId" clId="{053BECB8-EAF3-4C7A-BBD0-F19F82E4E1B3}" dt="2022-07-04T13:21:28.079" v="8542" actId="14100"/>
          <ac:graphicFrameMkLst>
            <pc:docMk/>
            <pc:sldMk cId="3883896977" sldId="330"/>
            <ac:graphicFrameMk id="4" creationId="{D49D1B72-038F-0F19-FCB4-B121DE2BBD76}"/>
          </ac:graphicFrameMkLst>
        </pc:graphicFrameChg>
      </pc:sldChg>
      <pc:sldChg chg="addSp modSp new mod">
        <pc:chgData name="Roshini" userId="5c8ca1be9dd8694e" providerId="LiveId" clId="{053BECB8-EAF3-4C7A-BBD0-F19F82E4E1B3}" dt="2022-07-04T13:27:47.941" v="8547" actId="14100"/>
        <pc:sldMkLst>
          <pc:docMk/>
          <pc:sldMk cId="319497204" sldId="331"/>
        </pc:sldMkLst>
        <pc:picChg chg="add mod modCrop">
          <ac:chgData name="Roshini" userId="5c8ca1be9dd8694e" providerId="LiveId" clId="{053BECB8-EAF3-4C7A-BBD0-F19F82E4E1B3}" dt="2022-07-04T13:27:47.941" v="8547" actId="14100"/>
          <ac:picMkLst>
            <pc:docMk/>
            <pc:sldMk cId="319497204" sldId="331"/>
            <ac:picMk id="3" creationId="{9C66444A-5B7A-CC9E-CC35-DA6A744DF86D}"/>
          </ac:picMkLst>
        </pc:picChg>
      </pc:sldChg>
      <pc:sldChg chg="addSp modSp new mod">
        <pc:chgData name="Roshini" userId="5c8ca1be9dd8694e" providerId="LiveId" clId="{053BECB8-EAF3-4C7A-BBD0-F19F82E4E1B3}" dt="2022-07-04T14:19:10.251" v="9041" actId="20577"/>
        <pc:sldMkLst>
          <pc:docMk/>
          <pc:sldMk cId="927341927" sldId="332"/>
        </pc:sldMkLst>
        <pc:spChg chg="add mod">
          <ac:chgData name="Roshini" userId="5c8ca1be9dd8694e" providerId="LiveId" clId="{053BECB8-EAF3-4C7A-BBD0-F19F82E4E1B3}" dt="2022-07-04T14:11:22.612" v="8997" actId="404"/>
          <ac:spMkLst>
            <pc:docMk/>
            <pc:sldMk cId="927341927" sldId="332"/>
            <ac:spMk id="2" creationId="{70E43A9C-F2ED-6674-E007-2D36F5FAB3EA}"/>
          </ac:spMkLst>
        </pc:spChg>
        <pc:spChg chg="add mod">
          <ac:chgData name="Roshini" userId="5c8ca1be9dd8694e" providerId="LiveId" clId="{053BECB8-EAF3-4C7A-BBD0-F19F82E4E1B3}" dt="2022-07-04T14:19:10.251" v="9041" actId="20577"/>
          <ac:spMkLst>
            <pc:docMk/>
            <pc:sldMk cId="927341927" sldId="332"/>
            <ac:spMk id="3" creationId="{1B8EB4A2-2963-0CA6-53EF-BBA98218B2F9}"/>
          </ac:spMkLst>
        </pc:spChg>
      </pc:sldChg>
      <pc:sldChg chg="addSp delSp modSp new mod">
        <pc:chgData name="Roshini" userId="5c8ca1be9dd8694e" providerId="LiveId" clId="{053BECB8-EAF3-4C7A-BBD0-F19F82E4E1B3}" dt="2022-07-04T14:22:56.430" v="9075" actId="1076"/>
        <pc:sldMkLst>
          <pc:docMk/>
          <pc:sldMk cId="1378578198" sldId="333"/>
        </pc:sldMkLst>
        <pc:spChg chg="add del mod">
          <ac:chgData name="Roshini" userId="5c8ca1be9dd8694e" providerId="LiveId" clId="{053BECB8-EAF3-4C7A-BBD0-F19F82E4E1B3}" dt="2022-07-04T14:22:56.430" v="9075" actId="1076"/>
          <ac:spMkLst>
            <pc:docMk/>
            <pc:sldMk cId="1378578198" sldId="333"/>
            <ac:spMk id="3" creationId="{7F18488C-543B-C7DD-EF52-F56DD123C195}"/>
          </ac:spMkLst>
        </pc:spChg>
        <pc:graphicFrameChg chg="add del mod modGraphic">
          <ac:chgData name="Roshini" userId="5c8ca1be9dd8694e" providerId="LiveId" clId="{053BECB8-EAF3-4C7A-BBD0-F19F82E4E1B3}" dt="2022-07-04T14:22:56.430" v="9075" actId="1076"/>
          <ac:graphicFrameMkLst>
            <pc:docMk/>
            <pc:sldMk cId="1378578198" sldId="333"/>
            <ac:graphicFrameMk id="2" creationId="{63C6D1E3-12A3-7AEF-465E-5639B95DCF4E}"/>
          </ac:graphicFrameMkLst>
        </pc:graphicFrameChg>
      </pc:sldChg>
      <pc:sldChg chg="addSp modSp new mod">
        <pc:chgData name="Roshini" userId="5c8ca1be9dd8694e" providerId="LiveId" clId="{053BECB8-EAF3-4C7A-BBD0-F19F82E4E1B3}" dt="2022-07-04T14:36:46.988" v="9081" actId="1076"/>
        <pc:sldMkLst>
          <pc:docMk/>
          <pc:sldMk cId="3280767946" sldId="334"/>
        </pc:sldMkLst>
        <pc:picChg chg="add mod modCrop">
          <ac:chgData name="Roshini" userId="5c8ca1be9dd8694e" providerId="LiveId" clId="{053BECB8-EAF3-4C7A-BBD0-F19F82E4E1B3}" dt="2022-07-04T14:36:46.988" v="9081" actId="1076"/>
          <ac:picMkLst>
            <pc:docMk/>
            <pc:sldMk cId="3280767946" sldId="334"/>
            <ac:picMk id="3" creationId="{102F1921-5EA8-9D67-ACA1-4709F7553F99}"/>
          </ac:picMkLst>
        </pc:picChg>
      </pc:sldChg>
      <pc:sldChg chg="addSp modSp new mod ord">
        <pc:chgData name="Roshini" userId="5c8ca1be9dd8694e" providerId="LiveId" clId="{053BECB8-EAF3-4C7A-BBD0-F19F82E4E1B3}" dt="2022-07-14T07:04:12.975" v="11471" actId="1076"/>
        <pc:sldMkLst>
          <pc:docMk/>
          <pc:sldMk cId="2678541563" sldId="335"/>
        </pc:sldMkLst>
        <pc:picChg chg="add mod modCrop">
          <ac:chgData name="Roshini" userId="5c8ca1be9dd8694e" providerId="LiveId" clId="{053BECB8-EAF3-4C7A-BBD0-F19F82E4E1B3}" dt="2022-07-14T07:04:12.975" v="11471" actId="1076"/>
          <ac:picMkLst>
            <pc:docMk/>
            <pc:sldMk cId="2678541563" sldId="335"/>
            <ac:picMk id="3" creationId="{CCD58F7F-C322-0E9A-8C03-1111090D4237}"/>
          </ac:picMkLst>
        </pc:picChg>
        <pc:picChg chg="add mod modCrop">
          <ac:chgData name="Roshini" userId="5c8ca1be9dd8694e" providerId="LiveId" clId="{053BECB8-EAF3-4C7A-BBD0-F19F82E4E1B3}" dt="2022-07-04T15:14:11.199" v="9511" actId="1076"/>
          <ac:picMkLst>
            <pc:docMk/>
            <pc:sldMk cId="2678541563" sldId="335"/>
            <ac:picMk id="5" creationId="{168E88BB-4B35-2400-0BC4-925F87150B4B}"/>
          </ac:picMkLst>
        </pc:picChg>
      </pc:sldChg>
      <pc:sldChg chg="addSp delSp modSp new mod">
        <pc:chgData name="Roshini" userId="5c8ca1be9dd8694e" providerId="LiveId" clId="{053BECB8-EAF3-4C7A-BBD0-F19F82E4E1B3}" dt="2022-07-04T15:57:32.518" v="9603" actId="14100"/>
        <pc:sldMkLst>
          <pc:docMk/>
          <pc:sldMk cId="3758097414" sldId="336"/>
        </pc:sldMkLst>
        <pc:spChg chg="add mod">
          <ac:chgData name="Roshini" userId="5c8ca1be9dd8694e" providerId="LiveId" clId="{053BECB8-EAF3-4C7A-BBD0-F19F82E4E1B3}" dt="2022-07-04T15:15:22.379" v="9522" actId="1076"/>
          <ac:spMkLst>
            <pc:docMk/>
            <pc:sldMk cId="3758097414" sldId="336"/>
            <ac:spMk id="3" creationId="{FF6C22CD-BAC9-2081-8208-4F1F0CDCB8B9}"/>
          </ac:spMkLst>
        </pc:spChg>
        <pc:spChg chg="add del mod">
          <ac:chgData name="Roshini" userId="5c8ca1be9dd8694e" providerId="LiveId" clId="{053BECB8-EAF3-4C7A-BBD0-F19F82E4E1B3}" dt="2022-07-04T15:16:09.182" v="9526" actId="478"/>
          <ac:spMkLst>
            <pc:docMk/>
            <pc:sldMk cId="3758097414" sldId="336"/>
            <ac:spMk id="4" creationId="{BE8AD23A-85CC-4575-A398-1F3DA7F6E11D}"/>
          </ac:spMkLst>
        </pc:spChg>
        <pc:spChg chg="add mod">
          <ac:chgData name="Roshini" userId="5c8ca1be9dd8694e" providerId="LiveId" clId="{053BECB8-EAF3-4C7A-BBD0-F19F82E4E1B3}" dt="2022-07-04T15:18:38.430" v="9543" actId="20577"/>
          <ac:spMkLst>
            <pc:docMk/>
            <pc:sldMk cId="3758097414" sldId="336"/>
            <ac:spMk id="6" creationId="{19D178A3-6487-8E78-6AEB-493706800611}"/>
          </ac:spMkLst>
        </pc:spChg>
        <pc:spChg chg="add del mod">
          <ac:chgData name="Roshini" userId="5c8ca1be9dd8694e" providerId="LiveId" clId="{053BECB8-EAF3-4C7A-BBD0-F19F82E4E1B3}" dt="2022-07-04T15:19:45.133" v="9547" actId="478"/>
          <ac:spMkLst>
            <pc:docMk/>
            <pc:sldMk cId="3758097414" sldId="336"/>
            <ac:spMk id="7" creationId="{8BA75A91-821C-C915-E1D8-7C636081E038}"/>
          </ac:spMkLst>
        </pc:spChg>
        <pc:spChg chg="add mod">
          <ac:chgData name="Roshini" userId="5c8ca1be9dd8694e" providerId="LiveId" clId="{053BECB8-EAF3-4C7A-BBD0-F19F82E4E1B3}" dt="2022-07-04T15:29:59.066" v="9593"/>
          <ac:spMkLst>
            <pc:docMk/>
            <pc:sldMk cId="3758097414" sldId="336"/>
            <ac:spMk id="9" creationId="{A4474E4D-58D8-760D-7A4A-6BDE96C4D159}"/>
          </ac:spMkLst>
        </pc:spChg>
        <pc:spChg chg="add mod">
          <ac:chgData name="Roshini" userId="5c8ca1be9dd8694e" providerId="LiveId" clId="{053BECB8-EAF3-4C7A-BBD0-F19F82E4E1B3}" dt="2022-07-04T15:20:17.659" v="9561" actId="1076"/>
          <ac:spMkLst>
            <pc:docMk/>
            <pc:sldMk cId="3758097414" sldId="336"/>
            <ac:spMk id="11" creationId="{908A3EF3-1CC2-EB13-5CCE-2456E792F167}"/>
          </ac:spMkLst>
        </pc:spChg>
        <pc:spChg chg="add del">
          <ac:chgData name="Roshini" userId="5c8ca1be9dd8694e" providerId="LiveId" clId="{053BECB8-EAF3-4C7A-BBD0-F19F82E4E1B3}" dt="2022-07-04T15:56:31.841" v="9595" actId="478"/>
          <ac:spMkLst>
            <pc:docMk/>
            <pc:sldMk cId="3758097414" sldId="336"/>
            <ac:spMk id="15" creationId="{D30E277B-40B1-726F-A2C9-873E79450036}"/>
          </ac:spMkLst>
        </pc:spChg>
        <pc:picChg chg="add mod modCrop">
          <ac:chgData name="Roshini" userId="5c8ca1be9dd8694e" providerId="LiveId" clId="{053BECB8-EAF3-4C7A-BBD0-F19F82E4E1B3}" dt="2022-07-04T15:57:25.828" v="9601" actId="1076"/>
          <ac:picMkLst>
            <pc:docMk/>
            <pc:sldMk cId="3758097414" sldId="336"/>
            <ac:picMk id="13" creationId="{8F3E032A-9B6E-539B-DBBA-5AE9AF18EE5E}"/>
          </ac:picMkLst>
        </pc:picChg>
        <pc:picChg chg="add mod modCrop">
          <ac:chgData name="Roshini" userId="5c8ca1be9dd8694e" providerId="LiveId" clId="{053BECB8-EAF3-4C7A-BBD0-F19F82E4E1B3}" dt="2022-07-04T15:57:32.518" v="9603" actId="14100"/>
          <ac:picMkLst>
            <pc:docMk/>
            <pc:sldMk cId="3758097414" sldId="336"/>
            <ac:picMk id="17" creationId="{08E2D726-7A3A-4D75-5548-B5B0FC58647F}"/>
          </ac:picMkLst>
        </pc:picChg>
      </pc:sldChg>
      <pc:sldChg chg="addSp modSp new mod">
        <pc:chgData name="Roshini" userId="5c8ca1be9dd8694e" providerId="LiveId" clId="{053BECB8-EAF3-4C7A-BBD0-F19F82E4E1B3}" dt="2022-07-04T15:59:18.546" v="9629" actId="1076"/>
        <pc:sldMkLst>
          <pc:docMk/>
          <pc:sldMk cId="840985796" sldId="337"/>
        </pc:sldMkLst>
        <pc:spChg chg="add mod">
          <ac:chgData name="Roshini" userId="5c8ca1be9dd8694e" providerId="LiveId" clId="{053BECB8-EAF3-4C7A-BBD0-F19F82E4E1B3}" dt="2022-07-04T15:59:18.546" v="9629" actId="1076"/>
          <ac:spMkLst>
            <pc:docMk/>
            <pc:sldMk cId="840985796" sldId="337"/>
            <ac:spMk id="2" creationId="{9E2C490E-4597-7A7E-DAE2-7334C9C9C4B6}"/>
          </ac:spMkLst>
        </pc:spChg>
      </pc:sldChg>
      <pc:sldChg chg="addSp delSp modSp new mod">
        <pc:chgData name="Roshini" userId="5c8ca1be9dd8694e" providerId="LiveId" clId="{053BECB8-EAF3-4C7A-BBD0-F19F82E4E1B3}" dt="2022-07-04T17:35:22.873" v="9691" actId="14734"/>
        <pc:sldMkLst>
          <pc:docMk/>
          <pc:sldMk cId="621915933" sldId="338"/>
        </pc:sldMkLst>
        <pc:spChg chg="add mod">
          <ac:chgData name="Roshini" userId="5c8ca1be9dd8694e" providerId="LiveId" clId="{053BECB8-EAF3-4C7A-BBD0-F19F82E4E1B3}" dt="2022-07-04T17:28:55.218" v="9664" actId="403"/>
          <ac:spMkLst>
            <pc:docMk/>
            <pc:sldMk cId="621915933" sldId="338"/>
            <ac:spMk id="2" creationId="{1A052071-98E4-EFDF-0D33-B64A00BDB7CE}"/>
          </ac:spMkLst>
        </pc:spChg>
        <pc:spChg chg="add del">
          <ac:chgData name="Roshini" userId="5c8ca1be9dd8694e" providerId="LiveId" clId="{053BECB8-EAF3-4C7A-BBD0-F19F82E4E1B3}" dt="2022-07-04T17:29:14.308" v="9668" actId="22"/>
          <ac:spMkLst>
            <pc:docMk/>
            <pc:sldMk cId="621915933" sldId="338"/>
            <ac:spMk id="4" creationId="{F66D0FCB-BD87-0B49-0462-D7673EADEFF9}"/>
          </ac:spMkLst>
        </pc:spChg>
        <pc:spChg chg="add mod">
          <ac:chgData name="Roshini" userId="5c8ca1be9dd8694e" providerId="LiveId" clId="{053BECB8-EAF3-4C7A-BBD0-F19F82E4E1B3}" dt="2022-07-04T17:29:44.983" v="9678" actId="1076"/>
          <ac:spMkLst>
            <pc:docMk/>
            <pc:sldMk cId="621915933" sldId="338"/>
            <ac:spMk id="6" creationId="{326095BC-A7CB-AD65-6202-5CABF9B459FE}"/>
          </ac:spMkLst>
        </pc:spChg>
        <pc:spChg chg="add mod">
          <ac:chgData name="Roshini" userId="5c8ca1be9dd8694e" providerId="LiveId" clId="{053BECB8-EAF3-4C7A-BBD0-F19F82E4E1B3}" dt="2022-07-04T17:34:46.345" v="9686" actId="1076"/>
          <ac:spMkLst>
            <pc:docMk/>
            <pc:sldMk cId="621915933" sldId="338"/>
            <ac:spMk id="8" creationId="{1ADA21FC-3C31-FD3F-32CA-64FB7B91F7BE}"/>
          </ac:spMkLst>
        </pc:spChg>
        <pc:graphicFrameChg chg="add mod modGraphic">
          <ac:chgData name="Roshini" userId="5c8ca1be9dd8694e" providerId="LiveId" clId="{053BECB8-EAF3-4C7A-BBD0-F19F82E4E1B3}" dt="2022-07-04T17:35:22.873" v="9691" actId="14734"/>
          <ac:graphicFrameMkLst>
            <pc:docMk/>
            <pc:sldMk cId="621915933" sldId="338"/>
            <ac:graphicFrameMk id="9" creationId="{E25517E0-C15A-37CC-61D3-6D837AA1088E}"/>
          </ac:graphicFrameMkLst>
        </pc:graphicFrameChg>
      </pc:sldChg>
      <pc:sldChg chg="new del">
        <pc:chgData name="Roshini" userId="5c8ca1be9dd8694e" providerId="LiveId" clId="{053BECB8-EAF3-4C7A-BBD0-F19F82E4E1B3}" dt="2022-07-04T16:39:29.563" v="9633" actId="2696"/>
        <pc:sldMkLst>
          <pc:docMk/>
          <pc:sldMk cId="3957294419" sldId="338"/>
        </pc:sldMkLst>
      </pc:sldChg>
      <pc:sldChg chg="addSp modSp new mod">
        <pc:chgData name="Roshini" userId="5c8ca1be9dd8694e" providerId="LiveId" clId="{053BECB8-EAF3-4C7A-BBD0-F19F82E4E1B3}" dt="2022-07-14T06:13:44.974" v="11419" actId="20577"/>
        <pc:sldMkLst>
          <pc:docMk/>
          <pc:sldMk cId="1742183551" sldId="339"/>
        </pc:sldMkLst>
        <pc:graphicFrameChg chg="add mod modGraphic">
          <ac:chgData name="Roshini" userId="5c8ca1be9dd8694e" providerId="LiveId" clId="{053BECB8-EAF3-4C7A-BBD0-F19F82E4E1B3}" dt="2022-07-14T06:13:44.974" v="11419" actId="20577"/>
          <ac:graphicFrameMkLst>
            <pc:docMk/>
            <pc:sldMk cId="1742183551" sldId="339"/>
            <ac:graphicFrameMk id="2" creationId="{230D4E1F-9A10-E028-F7A8-59C4A43B2D6B}"/>
          </ac:graphicFrameMkLst>
        </pc:graphicFrameChg>
      </pc:sldChg>
      <pc:sldChg chg="new del">
        <pc:chgData name="Roshini" userId="5c8ca1be9dd8694e" providerId="LiveId" clId="{053BECB8-EAF3-4C7A-BBD0-F19F82E4E1B3}" dt="2022-07-04T16:39:32.731" v="9634" actId="2696"/>
        <pc:sldMkLst>
          <pc:docMk/>
          <pc:sldMk cId="2558228255" sldId="339"/>
        </pc:sldMkLst>
      </pc:sldChg>
      <pc:sldChg chg="addSp delSp modSp new mod">
        <pc:chgData name="Roshini" userId="5c8ca1be9dd8694e" providerId="LiveId" clId="{053BECB8-EAF3-4C7A-BBD0-F19F82E4E1B3}" dt="2022-07-04T17:43:49.436" v="9742" actId="1076"/>
        <pc:sldMkLst>
          <pc:docMk/>
          <pc:sldMk cId="649094453" sldId="340"/>
        </pc:sldMkLst>
        <pc:spChg chg="add mod">
          <ac:chgData name="Roshini" userId="5c8ca1be9dd8694e" providerId="LiveId" clId="{053BECB8-EAF3-4C7A-BBD0-F19F82E4E1B3}" dt="2022-07-04T17:41:20.081" v="9712" actId="1076"/>
          <ac:spMkLst>
            <pc:docMk/>
            <pc:sldMk cId="649094453" sldId="340"/>
            <ac:spMk id="3" creationId="{6761A8AA-F80D-B157-675C-AF8ADA2C7E82}"/>
          </ac:spMkLst>
        </pc:spChg>
        <pc:spChg chg="add del">
          <ac:chgData name="Roshini" userId="5c8ca1be9dd8694e" providerId="LiveId" clId="{053BECB8-EAF3-4C7A-BBD0-F19F82E4E1B3}" dt="2022-07-04T17:41:39.621" v="9716" actId="22"/>
          <ac:spMkLst>
            <pc:docMk/>
            <pc:sldMk cId="649094453" sldId="340"/>
            <ac:spMk id="5" creationId="{3EF8189E-F1EC-6210-B67F-9AA782499A96}"/>
          </ac:spMkLst>
        </pc:spChg>
        <pc:spChg chg="add mod">
          <ac:chgData name="Roshini" userId="5c8ca1be9dd8694e" providerId="LiveId" clId="{053BECB8-EAF3-4C7A-BBD0-F19F82E4E1B3}" dt="2022-07-04T17:42:06.532" v="9732" actId="20577"/>
          <ac:spMkLst>
            <pc:docMk/>
            <pc:sldMk cId="649094453" sldId="340"/>
            <ac:spMk id="7" creationId="{384141D9-8DF9-A6AD-7BAA-F771DE9CEDA4}"/>
          </ac:spMkLst>
        </pc:spChg>
        <pc:picChg chg="add mod modCrop">
          <ac:chgData name="Roshini" userId="5c8ca1be9dd8694e" providerId="LiveId" clId="{053BECB8-EAF3-4C7A-BBD0-F19F82E4E1B3}" dt="2022-07-04T17:43:49.436" v="9742" actId="1076"/>
          <ac:picMkLst>
            <pc:docMk/>
            <pc:sldMk cId="649094453" sldId="340"/>
            <ac:picMk id="9" creationId="{13DC700F-D446-049D-B12E-A38438DB1BBF}"/>
          </ac:picMkLst>
        </pc:picChg>
      </pc:sldChg>
      <pc:sldChg chg="new del">
        <pc:chgData name="Roshini" userId="5c8ca1be9dd8694e" providerId="LiveId" clId="{053BECB8-EAF3-4C7A-BBD0-F19F82E4E1B3}" dt="2022-07-04T16:39:35.971" v="9635" actId="2696"/>
        <pc:sldMkLst>
          <pc:docMk/>
          <pc:sldMk cId="2077715630" sldId="340"/>
        </pc:sldMkLst>
      </pc:sldChg>
      <pc:sldChg chg="addSp delSp modSp new mod">
        <pc:chgData name="Roshini" userId="5c8ca1be9dd8694e" providerId="LiveId" clId="{053BECB8-EAF3-4C7A-BBD0-F19F82E4E1B3}" dt="2022-07-04T17:46:52.813" v="9756" actId="1076"/>
        <pc:sldMkLst>
          <pc:docMk/>
          <pc:sldMk cId="1523028153" sldId="341"/>
        </pc:sldMkLst>
        <pc:spChg chg="add del">
          <ac:chgData name="Roshini" userId="5c8ca1be9dd8694e" providerId="LiveId" clId="{053BECB8-EAF3-4C7A-BBD0-F19F82E4E1B3}" dt="2022-07-04T17:45:07.348" v="9744" actId="22"/>
          <ac:spMkLst>
            <pc:docMk/>
            <pc:sldMk cId="1523028153" sldId="341"/>
            <ac:spMk id="3" creationId="{440AE3D2-8983-2D18-4BFC-5CEFB8F2D58C}"/>
          </ac:spMkLst>
        </pc:spChg>
        <pc:spChg chg="add mod">
          <ac:chgData name="Roshini" userId="5c8ca1be9dd8694e" providerId="LiveId" clId="{053BECB8-EAF3-4C7A-BBD0-F19F82E4E1B3}" dt="2022-07-04T17:45:29.334" v="9750" actId="14100"/>
          <ac:spMkLst>
            <pc:docMk/>
            <pc:sldMk cId="1523028153" sldId="341"/>
            <ac:spMk id="5" creationId="{2B0393B9-65FB-067B-65C1-3EC959B84AC2}"/>
          </ac:spMkLst>
        </pc:spChg>
        <pc:picChg chg="add mod modCrop">
          <ac:chgData name="Roshini" userId="5c8ca1be9dd8694e" providerId="LiveId" clId="{053BECB8-EAF3-4C7A-BBD0-F19F82E4E1B3}" dt="2022-07-04T17:46:52.813" v="9756" actId="1076"/>
          <ac:picMkLst>
            <pc:docMk/>
            <pc:sldMk cId="1523028153" sldId="341"/>
            <ac:picMk id="7" creationId="{52FF9630-3705-30BD-86DC-93165CDAD8AF}"/>
          </ac:picMkLst>
        </pc:picChg>
      </pc:sldChg>
      <pc:sldChg chg="addSp delSp modSp new mod">
        <pc:chgData name="Roshini" userId="5c8ca1be9dd8694e" providerId="LiveId" clId="{053BECB8-EAF3-4C7A-BBD0-F19F82E4E1B3}" dt="2022-07-04T17:52:46.891" v="9800" actId="1076"/>
        <pc:sldMkLst>
          <pc:docMk/>
          <pc:sldMk cId="3545671985" sldId="342"/>
        </pc:sldMkLst>
        <pc:spChg chg="add mod">
          <ac:chgData name="Roshini" userId="5c8ca1be9dd8694e" providerId="LiveId" clId="{053BECB8-EAF3-4C7A-BBD0-F19F82E4E1B3}" dt="2022-07-04T17:51:32.287" v="9777" actId="1076"/>
          <ac:spMkLst>
            <pc:docMk/>
            <pc:sldMk cId="3545671985" sldId="342"/>
            <ac:spMk id="3" creationId="{A654CADA-DA1A-6974-EC6A-26CDDA634707}"/>
          </ac:spMkLst>
        </pc:spChg>
        <pc:spChg chg="add del">
          <ac:chgData name="Roshini" userId="5c8ca1be9dd8694e" providerId="LiveId" clId="{053BECB8-EAF3-4C7A-BBD0-F19F82E4E1B3}" dt="2022-07-04T17:51:19.213" v="9772" actId="22"/>
          <ac:spMkLst>
            <pc:docMk/>
            <pc:sldMk cId="3545671985" sldId="342"/>
            <ac:spMk id="5" creationId="{2D638F6F-CDE0-A6B5-06C0-C6C86287DA40}"/>
          </ac:spMkLst>
        </pc:spChg>
        <pc:spChg chg="add mod">
          <ac:chgData name="Roshini" userId="5c8ca1be9dd8694e" providerId="LiveId" clId="{053BECB8-EAF3-4C7A-BBD0-F19F82E4E1B3}" dt="2022-07-04T17:51:27.835" v="9776" actId="1076"/>
          <ac:spMkLst>
            <pc:docMk/>
            <pc:sldMk cId="3545671985" sldId="342"/>
            <ac:spMk id="7" creationId="{F8DD7BD7-72C4-41DB-0538-50BC1372EF39}"/>
          </ac:spMkLst>
        </pc:spChg>
        <pc:spChg chg="add del">
          <ac:chgData name="Roshini" userId="5c8ca1be9dd8694e" providerId="LiveId" clId="{053BECB8-EAF3-4C7A-BBD0-F19F82E4E1B3}" dt="2022-07-04T17:51:58.483" v="9784" actId="22"/>
          <ac:spMkLst>
            <pc:docMk/>
            <pc:sldMk cId="3545671985" sldId="342"/>
            <ac:spMk id="9" creationId="{051CB3E1-B901-5C79-B5B9-113A8FD633C5}"/>
          </ac:spMkLst>
        </pc:spChg>
        <pc:spChg chg="add mod">
          <ac:chgData name="Roshini" userId="5c8ca1be9dd8694e" providerId="LiveId" clId="{053BECB8-EAF3-4C7A-BBD0-F19F82E4E1B3}" dt="2022-07-04T17:52:46.891" v="9800" actId="1076"/>
          <ac:spMkLst>
            <pc:docMk/>
            <pc:sldMk cId="3545671985" sldId="342"/>
            <ac:spMk id="11" creationId="{756219BC-2981-2CDD-EE24-9A71BBD0ECE2}"/>
          </ac:spMkLst>
        </pc:spChg>
      </pc:sldChg>
      <pc:sldChg chg="addSp modSp new mod">
        <pc:chgData name="Roshini" userId="5c8ca1be9dd8694e" providerId="LiveId" clId="{053BECB8-EAF3-4C7A-BBD0-F19F82E4E1B3}" dt="2022-07-14T06:22:07.216" v="11420" actId="1076"/>
        <pc:sldMkLst>
          <pc:docMk/>
          <pc:sldMk cId="2620081444" sldId="343"/>
        </pc:sldMkLst>
        <pc:spChg chg="add mod">
          <ac:chgData name="Roshini" userId="5c8ca1be9dd8694e" providerId="LiveId" clId="{053BECB8-EAF3-4C7A-BBD0-F19F82E4E1B3}" dt="2022-07-04T17:56:35.154" v="9824" actId="20577"/>
          <ac:spMkLst>
            <pc:docMk/>
            <pc:sldMk cId="2620081444" sldId="343"/>
            <ac:spMk id="5" creationId="{BAC51CE6-F38F-2D1B-1FAA-772D72254F28}"/>
          </ac:spMkLst>
        </pc:spChg>
        <pc:picChg chg="add mod modCrop">
          <ac:chgData name="Roshini" userId="5c8ca1be9dd8694e" providerId="LiveId" clId="{053BECB8-EAF3-4C7A-BBD0-F19F82E4E1B3}" dt="2022-07-14T06:22:07.216" v="11420" actId="1076"/>
          <ac:picMkLst>
            <pc:docMk/>
            <pc:sldMk cId="2620081444" sldId="343"/>
            <ac:picMk id="3" creationId="{2030C772-4DE2-A166-32F4-AEE489317E58}"/>
          </ac:picMkLst>
        </pc:picChg>
      </pc:sldChg>
      <pc:sldChg chg="addSp modSp new mod">
        <pc:chgData name="Roshini" userId="5c8ca1be9dd8694e" providerId="LiveId" clId="{053BECB8-EAF3-4C7A-BBD0-F19F82E4E1B3}" dt="2022-07-04T17:59:04.275" v="9835" actId="1076"/>
        <pc:sldMkLst>
          <pc:docMk/>
          <pc:sldMk cId="3204420473" sldId="344"/>
        </pc:sldMkLst>
        <pc:picChg chg="add mod modCrop">
          <ac:chgData name="Roshini" userId="5c8ca1be9dd8694e" providerId="LiveId" clId="{053BECB8-EAF3-4C7A-BBD0-F19F82E4E1B3}" dt="2022-07-04T17:59:04.275" v="9835" actId="1076"/>
          <ac:picMkLst>
            <pc:docMk/>
            <pc:sldMk cId="3204420473" sldId="344"/>
            <ac:picMk id="3" creationId="{82893BD1-00FE-0DAD-7F7E-28267F064C4D}"/>
          </ac:picMkLst>
        </pc:picChg>
      </pc:sldChg>
      <pc:sldChg chg="addSp modSp new mod">
        <pc:chgData name="Roshini" userId="5c8ca1be9dd8694e" providerId="LiveId" clId="{053BECB8-EAF3-4C7A-BBD0-F19F82E4E1B3}" dt="2022-07-04T18:02:37.493" v="9851" actId="1076"/>
        <pc:sldMkLst>
          <pc:docMk/>
          <pc:sldMk cId="4241905335" sldId="345"/>
        </pc:sldMkLst>
        <pc:spChg chg="add mod">
          <ac:chgData name="Roshini" userId="5c8ca1be9dd8694e" providerId="LiveId" clId="{053BECB8-EAF3-4C7A-BBD0-F19F82E4E1B3}" dt="2022-07-04T17:59:28.890" v="9845" actId="14100"/>
          <ac:spMkLst>
            <pc:docMk/>
            <pc:sldMk cId="4241905335" sldId="345"/>
            <ac:spMk id="3" creationId="{B0D36B85-169B-3878-51AD-67C0A223A612}"/>
          </ac:spMkLst>
        </pc:spChg>
        <pc:picChg chg="add mod modCrop">
          <ac:chgData name="Roshini" userId="5c8ca1be9dd8694e" providerId="LiveId" clId="{053BECB8-EAF3-4C7A-BBD0-F19F82E4E1B3}" dt="2022-07-04T18:02:37.493" v="9851" actId="1076"/>
          <ac:picMkLst>
            <pc:docMk/>
            <pc:sldMk cId="4241905335" sldId="345"/>
            <ac:picMk id="5" creationId="{F5B63699-2ABA-B747-C3CA-DB0761C6705A}"/>
          </ac:picMkLst>
        </pc:picChg>
      </pc:sldChg>
      <pc:sldChg chg="addSp modSp new mod">
        <pc:chgData name="Roshini" userId="5c8ca1be9dd8694e" providerId="LiveId" clId="{053BECB8-EAF3-4C7A-BBD0-F19F82E4E1B3}" dt="2022-07-04T18:07:49.774" v="10071" actId="14100"/>
        <pc:sldMkLst>
          <pc:docMk/>
          <pc:sldMk cId="2162186659" sldId="346"/>
        </pc:sldMkLst>
        <pc:spChg chg="add mod">
          <ac:chgData name="Roshini" userId="5c8ca1be9dd8694e" providerId="LiveId" clId="{053BECB8-EAF3-4C7A-BBD0-F19F82E4E1B3}" dt="2022-07-04T18:07:14.045" v="10066" actId="20577"/>
          <ac:spMkLst>
            <pc:docMk/>
            <pc:sldMk cId="2162186659" sldId="346"/>
            <ac:spMk id="3" creationId="{1E9047FA-B119-7139-90FD-5298903D1F23}"/>
          </ac:spMkLst>
        </pc:spChg>
        <pc:picChg chg="add mod modCrop">
          <ac:chgData name="Roshini" userId="5c8ca1be9dd8694e" providerId="LiveId" clId="{053BECB8-EAF3-4C7A-BBD0-F19F82E4E1B3}" dt="2022-07-04T18:07:49.774" v="10071" actId="14100"/>
          <ac:picMkLst>
            <pc:docMk/>
            <pc:sldMk cId="2162186659" sldId="346"/>
            <ac:picMk id="5" creationId="{319186E2-2E4E-B821-17DC-AB9FF0E06519}"/>
          </ac:picMkLst>
        </pc:picChg>
      </pc:sldChg>
      <pc:sldChg chg="addSp delSp modSp new mod">
        <pc:chgData name="Roshini" userId="5c8ca1be9dd8694e" providerId="LiveId" clId="{053BECB8-EAF3-4C7A-BBD0-F19F82E4E1B3}" dt="2022-07-04T18:18:45.061" v="10159" actId="14100"/>
        <pc:sldMkLst>
          <pc:docMk/>
          <pc:sldMk cId="3965604964" sldId="347"/>
        </pc:sldMkLst>
        <pc:spChg chg="add mod">
          <ac:chgData name="Roshini" userId="5c8ca1be9dd8694e" providerId="LiveId" clId="{053BECB8-EAF3-4C7A-BBD0-F19F82E4E1B3}" dt="2022-07-04T18:13:46.936" v="10073" actId="21"/>
          <ac:spMkLst>
            <pc:docMk/>
            <pc:sldMk cId="3965604964" sldId="347"/>
            <ac:spMk id="2" creationId="{37C24BEC-1147-FA87-28EF-B57D334D4546}"/>
          </ac:spMkLst>
        </pc:spChg>
        <pc:spChg chg="add del">
          <ac:chgData name="Roshini" userId="5c8ca1be9dd8694e" providerId="LiveId" clId="{053BECB8-EAF3-4C7A-BBD0-F19F82E4E1B3}" dt="2022-07-04T18:14:19.136" v="10092" actId="478"/>
          <ac:spMkLst>
            <pc:docMk/>
            <pc:sldMk cId="3965604964" sldId="347"/>
            <ac:spMk id="3" creationId="{D750D159-07B4-E219-E61F-875F516C3A61}"/>
          </ac:spMkLst>
        </pc:spChg>
        <pc:spChg chg="add del mod">
          <ac:chgData name="Roshini" userId="5c8ca1be9dd8694e" providerId="LiveId" clId="{053BECB8-EAF3-4C7A-BBD0-F19F82E4E1B3}" dt="2022-07-04T18:14:16.800" v="10091" actId="478"/>
          <ac:spMkLst>
            <pc:docMk/>
            <pc:sldMk cId="3965604964" sldId="347"/>
            <ac:spMk id="4" creationId="{6BBE20FB-6024-7BE6-9BFA-8F29B3C675D6}"/>
          </ac:spMkLst>
        </pc:spChg>
        <pc:spChg chg="add del">
          <ac:chgData name="Roshini" userId="5c8ca1be9dd8694e" providerId="LiveId" clId="{053BECB8-EAF3-4C7A-BBD0-F19F82E4E1B3}" dt="2022-07-04T18:13:53.410" v="10077" actId="22"/>
          <ac:spMkLst>
            <pc:docMk/>
            <pc:sldMk cId="3965604964" sldId="347"/>
            <ac:spMk id="6" creationId="{837A9AB9-CE87-3695-FAAF-54DABCD1ADB7}"/>
          </ac:spMkLst>
        </pc:spChg>
        <pc:spChg chg="add mod">
          <ac:chgData name="Roshini" userId="5c8ca1be9dd8694e" providerId="LiveId" clId="{053BECB8-EAF3-4C7A-BBD0-F19F82E4E1B3}" dt="2022-07-04T18:14:22.804" v="10093" actId="1076"/>
          <ac:spMkLst>
            <pc:docMk/>
            <pc:sldMk cId="3965604964" sldId="347"/>
            <ac:spMk id="8" creationId="{BDA6BD3B-BA6E-1792-B34C-AE7245F6C9D4}"/>
          </ac:spMkLst>
        </pc:spChg>
        <pc:spChg chg="add del">
          <ac:chgData name="Roshini" userId="5c8ca1be9dd8694e" providerId="LiveId" clId="{053BECB8-EAF3-4C7A-BBD0-F19F82E4E1B3}" dt="2022-07-04T18:14:26.779" v="10095" actId="22"/>
          <ac:spMkLst>
            <pc:docMk/>
            <pc:sldMk cId="3965604964" sldId="347"/>
            <ac:spMk id="10" creationId="{C0AB71F5-CF16-A893-A3B3-46B52E6E5238}"/>
          </ac:spMkLst>
        </pc:spChg>
        <pc:spChg chg="add mod">
          <ac:chgData name="Roshini" userId="5c8ca1be9dd8694e" providerId="LiveId" clId="{053BECB8-EAF3-4C7A-BBD0-F19F82E4E1B3}" dt="2022-07-04T18:14:44.546" v="10102" actId="14100"/>
          <ac:spMkLst>
            <pc:docMk/>
            <pc:sldMk cId="3965604964" sldId="347"/>
            <ac:spMk id="12" creationId="{531D8DAC-808F-F3DD-C50C-95E9DCE31D17}"/>
          </ac:spMkLst>
        </pc:spChg>
        <pc:spChg chg="add del mod">
          <ac:chgData name="Roshini" userId="5c8ca1be9dd8694e" providerId="LiveId" clId="{053BECB8-EAF3-4C7A-BBD0-F19F82E4E1B3}" dt="2022-07-04T18:18:08.501" v="10113" actId="22"/>
          <ac:spMkLst>
            <pc:docMk/>
            <pc:sldMk cId="3965604964" sldId="347"/>
            <ac:spMk id="16" creationId="{D2AE71A5-5E17-949A-5540-ABAE48B3B7BE}"/>
          </ac:spMkLst>
        </pc:spChg>
        <pc:spChg chg="add del">
          <ac:chgData name="Roshini" userId="5c8ca1be9dd8694e" providerId="LiveId" clId="{053BECB8-EAF3-4C7A-BBD0-F19F82E4E1B3}" dt="2022-07-04T18:18:11.823" v="10115" actId="22"/>
          <ac:spMkLst>
            <pc:docMk/>
            <pc:sldMk cId="3965604964" sldId="347"/>
            <ac:spMk id="18" creationId="{A80024C1-58AA-F1E4-0B42-D023F2E81A0F}"/>
          </ac:spMkLst>
        </pc:spChg>
        <pc:spChg chg="add mod">
          <ac:chgData name="Roshini" userId="5c8ca1be9dd8694e" providerId="LiveId" clId="{053BECB8-EAF3-4C7A-BBD0-F19F82E4E1B3}" dt="2022-07-04T18:18:45.061" v="10159" actId="14100"/>
          <ac:spMkLst>
            <pc:docMk/>
            <pc:sldMk cId="3965604964" sldId="347"/>
            <ac:spMk id="20" creationId="{6F02DC91-FF8F-2502-8DA9-8E5388C35388}"/>
          </ac:spMkLst>
        </pc:spChg>
        <pc:picChg chg="add mod modCrop">
          <ac:chgData name="Roshini" userId="5c8ca1be9dd8694e" providerId="LiveId" clId="{053BECB8-EAF3-4C7A-BBD0-F19F82E4E1B3}" dt="2022-07-04T18:17:42.570" v="10109" actId="1076"/>
          <ac:picMkLst>
            <pc:docMk/>
            <pc:sldMk cId="3965604964" sldId="347"/>
            <ac:picMk id="14" creationId="{0C17A272-FAF1-2A7B-2F13-5DC749D910FA}"/>
          </ac:picMkLst>
        </pc:picChg>
      </pc:sldChg>
      <pc:sldChg chg="addSp delSp modSp new mod">
        <pc:chgData name="Roshini" userId="5c8ca1be9dd8694e" providerId="LiveId" clId="{053BECB8-EAF3-4C7A-BBD0-F19F82E4E1B3}" dt="2022-07-04T18:24:47.516" v="10185" actId="1076"/>
        <pc:sldMkLst>
          <pc:docMk/>
          <pc:sldMk cId="2991294833" sldId="348"/>
        </pc:sldMkLst>
        <pc:spChg chg="add del mod">
          <ac:chgData name="Roshini" userId="5c8ca1be9dd8694e" providerId="LiveId" clId="{053BECB8-EAF3-4C7A-BBD0-F19F82E4E1B3}" dt="2022-07-04T18:23:36.852" v="10161"/>
          <ac:spMkLst>
            <pc:docMk/>
            <pc:sldMk cId="2991294833" sldId="348"/>
            <ac:spMk id="3" creationId="{2DAE0BB2-132F-4BE3-4F79-413D992B646C}"/>
          </ac:spMkLst>
        </pc:spChg>
        <pc:spChg chg="add mod">
          <ac:chgData name="Roshini" userId="5c8ca1be9dd8694e" providerId="LiveId" clId="{053BECB8-EAF3-4C7A-BBD0-F19F82E4E1B3}" dt="2022-07-04T18:23:41.891" v="10163" actId="21"/>
          <ac:spMkLst>
            <pc:docMk/>
            <pc:sldMk cId="2991294833" sldId="348"/>
            <ac:spMk id="5" creationId="{804F4503-C3DA-5DEF-0754-9ED402208B9F}"/>
          </ac:spMkLst>
        </pc:spChg>
        <pc:spChg chg="add mod">
          <ac:chgData name="Roshini" userId="5c8ca1be9dd8694e" providerId="LiveId" clId="{053BECB8-EAF3-4C7A-BBD0-F19F82E4E1B3}" dt="2022-07-04T18:24:47.516" v="10185" actId="1076"/>
          <ac:spMkLst>
            <pc:docMk/>
            <pc:sldMk cId="2991294833" sldId="348"/>
            <ac:spMk id="7" creationId="{2D8FBBFE-B6ED-8D66-764C-7768F0BAEB9D}"/>
          </ac:spMkLst>
        </pc:spChg>
        <pc:graphicFrameChg chg="add del mod">
          <ac:chgData name="Roshini" userId="5c8ca1be9dd8694e" providerId="LiveId" clId="{053BECB8-EAF3-4C7A-BBD0-F19F82E4E1B3}" dt="2022-07-04T18:23:36.852" v="10161"/>
          <ac:graphicFrameMkLst>
            <pc:docMk/>
            <pc:sldMk cId="2991294833" sldId="348"/>
            <ac:graphicFrameMk id="2" creationId="{0D727301-EDDD-4002-7063-FFC04716259A}"/>
          </ac:graphicFrameMkLst>
        </pc:graphicFrameChg>
        <pc:graphicFrameChg chg="add mod">
          <ac:chgData name="Roshini" userId="5c8ca1be9dd8694e" providerId="LiveId" clId="{053BECB8-EAF3-4C7A-BBD0-F19F82E4E1B3}" dt="2022-07-04T18:24:05.629" v="10170" actId="1076"/>
          <ac:graphicFrameMkLst>
            <pc:docMk/>
            <pc:sldMk cId="2991294833" sldId="348"/>
            <ac:graphicFrameMk id="4" creationId="{AE309853-70E7-3F15-92B2-1AE251450CE6}"/>
          </ac:graphicFrameMkLst>
        </pc:graphicFrameChg>
      </pc:sldChg>
      <pc:sldChg chg="addSp delSp modSp new mod">
        <pc:chgData name="Roshini" userId="5c8ca1be9dd8694e" providerId="LiveId" clId="{053BECB8-EAF3-4C7A-BBD0-F19F82E4E1B3}" dt="2022-07-04T18:31:03.670" v="10307" actId="1076"/>
        <pc:sldMkLst>
          <pc:docMk/>
          <pc:sldMk cId="3862460714" sldId="349"/>
        </pc:sldMkLst>
        <pc:spChg chg="add mod">
          <ac:chgData name="Roshini" userId="5c8ca1be9dd8694e" providerId="LiveId" clId="{053BECB8-EAF3-4C7A-BBD0-F19F82E4E1B3}" dt="2022-07-04T18:30:55.538" v="10305" actId="1076"/>
          <ac:spMkLst>
            <pc:docMk/>
            <pc:sldMk cId="3862460714" sldId="349"/>
            <ac:spMk id="3" creationId="{AA4FA2CF-C031-6032-6A4B-C493FCB337BB}"/>
          </ac:spMkLst>
        </pc:spChg>
        <pc:spChg chg="add del mod">
          <ac:chgData name="Roshini" userId="5c8ca1be9dd8694e" providerId="LiveId" clId="{053BECB8-EAF3-4C7A-BBD0-F19F82E4E1B3}" dt="2022-07-04T18:27:55.348" v="10198" actId="478"/>
          <ac:spMkLst>
            <pc:docMk/>
            <pc:sldMk cId="3862460714" sldId="349"/>
            <ac:spMk id="6" creationId="{42F5B48D-4251-1D95-3D14-DEA9D46A56A1}"/>
          </ac:spMkLst>
        </pc:spChg>
        <pc:spChg chg="add mod">
          <ac:chgData name="Roshini" userId="5c8ca1be9dd8694e" providerId="LiveId" clId="{053BECB8-EAF3-4C7A-BBD0-F19F82E4E1B3}" dt="2022-07-04T18:31:03.670" v="10307" actId="1076"/>
          <ac:spMkLst>
            <pc:docMk/>
            <pc:sldMk cId="3862460714" sldId="349"/>
            <ac:spMk id="7" creationId="{E9F0377D-9C7C-F254-936B-E6C4587EBAEA}"/>
          </ac:spMkLst>
        </pc:spChg>
        <pc:picChg chg="add mod modCrop">
          <ac:chgData name="Roshini" userId="5c8ca1be9dd8694e" providerId="LiveId" clId="{053BECB8-EAF3-4C7A-BBD0-F19F82E4E1B3}" dt="2022-07-04T18:30:58.856" v="10306" actId="14100"/>
          <ac:picMkLst>
            <pc:docMk/>
            <pc:sldMk cId="3862460714" sldId="349"/>
            <ac:picMk id="5" creationId="{5A272A62-FF28-2F5E-4FA6-09D5C4B53D72}"/>
          </ac:picMkLst>
        </pc:picChg>
      </pc:sldChg>
      <pc:sldChg chg="addSp delSp modSp new mod">
        <pc:chgData name="Roshini" userId="5c8ca1be9dd8694e" providerId="LiveId" clId="{053BECB8-EAF3-4C7A-BBD0-F19F82E4E1B3}" dt="2022-07-04T18:31:57.421" v="10313" actId="1076"/>
        <pc:sldMkLst>
          <pc:docMk/>
          <pc:sldMk cId="4216741502" sldId="350"/>
        </pc:sldMkLst>
        <pc:spChg chg="add del">
          <ac:chgData name="Roshini" userId="5c8ca1be9dd8694e" providerId="LiveId" clId="{053BECB8-EAF3-4C7A-BBD0-F19F82E4E1B3}" dt="2022-07-04T18:28:59.614" v="10258" actId="22"/>
          <ac:spMkLst>
            <pc:docMk/>
            <pc:sldMk cId="4216741502" sldId="350"/>
            <ac:spMk id="3" creationId="{6C354C38-1979-9C16-4333-FB7B549056CA}"/>
          </ac:spMkLst>
        </pc:spChg>
        <pc:spChg chg="add del mod">
          <ac:chgData name="Roshini" userId="5c8ca1be9dd8694e" providerId="LiveId" clId="{053BECB8-EAF3-4C7A-BBD0-F19F82E4E1B3}" dt="2022-07-04T18:30:48.473" v="10303" actId="21"/>
          <ac:spMkLst>
            <pc:docMk/>
            <pc:sldMk cId="4216741502" sldId="350"/>
            <ac:spMk id="5" creationId="{C1B5B8EE-2471-AB47-7ACE-EE20E38D2E31}"/>
          </ac:spMkLst>
        </pc:spChg>
        <pc:spChg chg="add del">
          <ac:chgData name="Roshini" userId="5c8ca1be9dd8694e" providerId="LiveId" clId="{053BECB8-EAF3-4C7A-BBD0-F19F82E4E1B3}" dt="2022-07-04T18:29:36.517" v="10268"/>
          <ac:spMkLst>
            <pc:docMk/>
            <pc:sldMk cId="4216741502" sldId="350"/>
            <ac:spMk id="6" creationId="{D168F6C9-B06B-9D61-F0C6-29CB744B5D83}"/>
          </ac:spMkLst>
        </pc:spChg>
        <pc:graphicFrameChg chg="add mod modGraphic">
          <ac:chgData name="Roshini" userId="5c8ca1be9dd8694e" providerId="LiveId" clId="{053BECB8-EAF3-4C7A-BBD0-F19F82E4E1B3}" dt="2022-07-04T18:31:57.421" v="10313" actId="1076"/>
          <ac:graphicFrameMkLst>
            <pc:docMk/>
            <pc:sldMk cId="4216741502" sldId="350"/>
            <ac:graphicFrameMk id="7" creationId="{A041681F-BEED-A007-E3AE-EC195C1C4C02}"/>
          </ac:graphicFrameMkLst>
        </pc:graphicFrameChg>
      </pc:sldChg>
      <pc:sldChg chg="addSp modSp new mod">
        <pc:chgData name="Roshini" userId="5c8ca1be9dd8694e" providerId="LiveId" clId="{053BECB8-EAF3-4C7A-BBD0-F19F82E4E1B3}" dt="2022-07-14T06:37:00.217" v="11465" actId="20577"/>
        <pc:sldMkLst>
          <pc:docMk/>
          <pc:sldMk cId="2383380478" sldId="351"/>
        </pc:sldMkLst>
        <pc:spChg chg="add mod">
          <ac:chgData name="Roshini" userId="5c8ca1be9dd8694e" providerId="LiveId" clId="{053BECB8-EAF3-4C7A-BBD0-F19F82E4E1B3}" dt="2022-07-04T18:36:24.985" v="10365" actId="20577"/>
          <ac:spMkLst>
            <pc:docMk/>
            <pc:sldMk cId="2383380478" sldId="351"/>
            <ac:spMk id="3" creationId="{58DEC95F-0C81-1E3E-A948-8316BCB3A021}"/>
          </ac:spMkLst>
        </pc:spChg>
        <pc:spChg chg="add mod">
          <ac:chgData name="Roshini" userId="5c8ca1be9dd8694e" providerId="LiveId" clId="{053BECB8-EAF3-4C7A-BBD0-F19F82E4E1B3}" dt="2022-07-04T18:39:05.732" v="10396" actId="2711"/>
          <ac:spMkLst>
            <pc:docMk/>
            <pc:sldMk cId="2383380478" sldId="351"/>
            <ac:spMk id="9" creationId="{59470C67-3D9E-A9EE-3A85-C8E74527D771}"/>
          </ac:spMkLst>
        </pc:spChg>
        <pc:spChg chg="add mod">
          <ac:chgData name="Roshini" userId="5c8ca1be9dd8694e" providerId="LiveId" clId="{053BECB8-EAF3-4C7A-BBD0-F19F82E4E1B3}" dt="2022-07-14T06:37:00.217" v="11465" actId="20577"/>
          <ac:spMkLst>
            <pc:docMk/>
            <pc:sldMk cId="2383380478" sldId="351"/>
            <ac:spMk id="11" creationId="{9B76953C-77C1-630A-95F5-4D3E9AE36083}"/>
          </ac:spMkLst>
        </pc:spChg>
        <pc:picChg chg="add mod modCrop">
          <ac:chgData name="Roshini" userId="5c8ca1be9dd8694e" providerId="LiveId" clId="{053BECB8-EAF3-4C7A-BBD0-F19F82E4E1B3}" dt="2022-07-04T18:37:17.077" v="10372" actId="1076"/>
          <ac:picMkLst>
            <pc:docMk/>
            <pc:sldMk cId="2383380478" sldId="351"/>
            <ac:picMk id="5" creationId="{848BE67D-BF00-936B-47E6-B62D7F3F0090}"/>
          </ac:picMkLst>
        </pc:picChg>
        <pc:picChg chg="add mod modCrop">
          <ac:chgData name="Roshini" userId="5c8ca1be9dd8694e" providerId="LiveId" clId="{053BECB8-EAF3-4C7A-BBD0-F19F82E4E1B3}" dt="2022-07-04T18:38:07.521" v="10380" actId="14100"/>
          <ac:picMkLst>
            <pc:docMk/>
            <pc:sldMk cId="2383380478" sldId="351"/>
            <ac:picMk id="7" creationId="{579B2CCF-1614-CFBF-4A9B-67C3BEFD13DA}"/>
          </ac:picMkLst>
        </pc:picChg>
      </pc:sldChg>
      <pc:sldChg chg="new del">
        <pc:chgData name="Roshini" userId="5c8ca1be9dd8694e" providerId="LiveId" clId="{053BECB8-EAF3-4C7A-BBD0-F19F82E4E1B3}" dt="2022-07-04T18:43:32.004" v="10403" actId="47"/>
        <pc:sldMkLst>
          <pc:docMk/>
          <pc:sldMk cId="785288129" sldId="352"/>
        </pc:sldMkLst>
      </pc:sldChg>
      <pc:sldChg chg="new del">
        <pc:chgData name="Roshini" userId="5c8ca1be9dd8694e" providerId="LiveId" clId="{053BECB8-EAF3-4C7A-BBD0-F19F82E4E1B3}" dt="2022-07-05T04:27:04.976" v="10406" actId="2696"/>
        <pc:sldMkLst>
          <pc:docMk/>
          <pc:sldMk cId="2713802907" sldId="352"/>
        </pc:sldMkLst>
      </pc:sldChg>
      <pc:sldChg chg="addSp modSp new mod">
        <pc:chgData name="Roshini" userId="5c8ca1be9dd8694e" providerId="LiveId" clId="{053BECB8-EAF3-4C7A-BBD0-F19F82E4E1B3}" dt="2022-07-05T05:02:03.982" v="10521" actId="1076"/>
        <pc:sldMkLst>
          <pc:docMk/>
          <pc:sldMk cId="3024177875" sldId="352"/>
        </pc:sldMkLst>
        <pc:picChg chg="add mod modCrop">
          <ac:chgData name="Roshini" userId="5c8ca1be9dd8694e" providerId="LiveId" clId="{053BECB8-EAF3-4C7A-BBD0-F19F82E4E1B3}" dt="2022-07-05T05:02:00.552" v="10520" actId="1076"/>
          <ac:picMkLst>
            <pc:docMk/>
            <pc:sldMk cId="3024177875" sldId="352"/>
            <ac:picMk id="3" creationId="{6970D4AC-CDB0-031D-F959-86293274F51E}"/>
          </ac:picMkLst>
        </pc:picChg>
        <pc:picChg chg="add mod modCrop">
          <ac:chgData name="Roshini" userId="5c8ca1be9dd8694e" providerId="LiveId" clId="{053BECB8-EAF3-4C7A-BBD0-F19F82E4E1B3}" dt="2022-07-05T05:02:03.982" v="10521" actId="1076"/>
          <ac:picMkLst>
            <pc:docMk/>
            <pc:sldMk cId="3024177875" sldId="352"/>
            <ac:picMk id="5" creationId="{65242C31-38A5-1CEB-805C-7D3AB990667D}"/>
          </ac:picMkLst>
        </pc:picChg>
      </pc:sldChg>
      <pc:sldChg chg="addSp delSp modSp new mod">
        <pc:chgData name="Roshini" userId="5c8ca1be9dd8694e" providerId="LiveId" clId="{053BECB8-EAF3-4C7A-BBD0-F19F82E4E1B3}" dt="2022-07-06T05:53:52.852" v="11044" actId="1076"/>
        <pc:sldMkLst>
          <pc:docMk/>
          <pc:sldMk cId="1442994655" sldId="353"/>
        </pc:sldMkLst>
        <pc:spChg chg="add mod">
          <ac:chgData name="Roshini" userId="5c8ca1be9dd8694e" providerId="LiveId" clId="{053BECB8-EAF3-4C7A-BBD0-F19F82E4E1B3}" dt="2022-07-06T05:53:51.229" v="11043" actId="1076"/>
          <ac:spMkLst>
            <pc:docMk/>
            <pc:sldMk cId="1442994655" sldId="353"/>
            <ac:spMk id="2" creationId="{85B28CCF-EEBA-1E24-880E-B705E9AC4BA3}"/>
          </ac:spMkLst>
        </pc:spChg>
        <pc:spChg chg="add mod">
          <ac:chgData name="Roshini" userId="5c8ca1be9dd8694e" providerId="LiveId" clId="{053BECB8-EAF3-4C7A-BBD0-F19F82E4E1B3}" dt="2022-07-06T05:53:52.852" v="11044" actId="1076"/>
          <ac:spMkLst>
            <pc:docMk/>
            <pc:sldMk cId="1442994655" sldId="353"/>
            <ac:spMk id="4" creationId="{C6B85CFD-5488-E231-DBAB-7A6939491C70}"/>
          </ac:spMkLst>
        </pc:spChg>
        <pc:spChg chg="add del mod">
          <ac:chgData name="Roshini" userId="5c8ca1be9dd8694e" providerId="LiveId" clId="{053BECB8-EAF3-4C7A-BBD0-F19F82E4E1B3}" dt="2022-07-06T05:52:39.219" v="10959" actId="478"/>
          <ac:spMkLst>
            <pc:docMk/>
            <pc:sldMk cId="1442994655" sldId="353"/>
            <ac:spMk id="5" creationId="{59D60904-D835-0430-590C-A983EF7B6864}"/>
          </ac:spMkLst>
        </pc:spChg>
        <pc:spChg chg="add del mod">
          <ac:chgData name="Roshini" userId="5c8ca1be9dd8694e" providerId="LiveId" clId="{053BECB8-EAF3-4C7A-BBD0-F19F82E4E1B3}" dt="2022-07-06T05:50:18.908" v="10890" actId="478"/>
          <ac:spMkLst>
            <pc:docMk/>
            <pc:sldMk cId="1442994655" sldId="353"/>
            <ac:spMk id="6" creationId="{BCEB162D-1465-CFE6-77CD-2A53F417306B}"/>
          </ac:spMkLst>
        </pc:spChg>
      </pc:sldChg>
      <pc:sldChg chg="addSp delSp modSp new mod">
        <pc:chgData name="Roshini" userId="5c8ca1be9dd8694e" providerId="LiveId" clId="{053BECB8-EAF3-4C7A-BBD0-F19F82E4E1B3}" dt="2022-07-06T06:12:15.831" v="11138" actId="12"/>
        <pc:sldMkLst>
          <pc:docMk/>
          <pc:sldMk cId="2646619426" sldId="354"/>
        </pc:sldMkLst>
        <pc:spChg chg="add mod">
          <ac:chgData name="Roshini" userId="5c8ca1be9dd8694e" providerId="LiveId" clId="{053BECB8-EAF3-4C7A-BBD0-F19F82E4E1B3}" dt="2022-07-06T06:08:21.764" v="11070" actId="20577"/>
          <ac:spMkLst>
            <pc:docMk/>
            <pc:sldMk cId="2646619426" sldId="354"/>
            <ac:spMk id="2" creationId="{C76E4DF7-C43C-5BB9-22D8-8C0376154B4C}"/>
          </ac:spMkLst>
        </pc:spChg>
        <pc:spChg chg="add mod">
          <ac:chgData name="Roshini" userId="5c8ca1be9dd8694e" providerId="LiveId" clId="{053BECB8-EAF3-4C7A-BBD0-F19F82E4E1B3}" dt="2022-07-06T06:12:15.831" v="11138" actId="12"/>
          <ac:spMkLst>
            <pc:docMk/>
            <pc:sldMk cId="2646619426" sldId="354"/>
            <ac:spMk id="3" creationId="{B92A6A86-4DF0-408F-6427-9006A040B216}"/>
          </ac:spMkLst>
        </pc:spChg>
        <pc:spChg chg="add del mod">
          <ac:chgData name="Roshini" userId="5c8ca1be9dd8694e" providerId="LiveId" clId="{053BECB8-EAF3-4C7A-BBD0-F19F82E4E1B3}" dt="2022-07-06T06:12:01.334" v="11133" actId="478"/>
          <ac:spMkLst>
            <pc:docMk/>
            <pc:sldMk cId="2646619426" sldId="354"/>
            <ac:spMk id="10" creationId="{7D4FCC0F-310C-DC4D-23B6-F9E8AFA1DDE5}"/>
          </ac:spMkLst>
        </pc:spChg>
        <pc:picChg chg="add mod modCrop">
          <ac:chgData name="Roshini" userId="5c8ca1be9dd8694e" providerId="LiveId" clId="{053BECB8-EAF3-4C7A-BBD0-F19F82E4E1B3}" dt="2022-07-06T06:11:31.388" v="11123" actId="1076"/>
          <ac:picMkLst>
            <pc:docMk/>
            <pc:sldMk cId="2646619426" sldId="354"/>
            <ac:picMk id="5" creationId="{A1FD60C1-FDFB-698F-6967-E97B07F9F9ED}"/>
          </ac:picMkLst>
        </pc:picChg>
        <pc:picChg chg="add mod modCrop">
          <ac:chgData name="Roshini" userId="5c8ca1be9dd8694e" providerId="LiveId" clId="{053BECB8-EAF3-4C7A-BBD0-F19F82E4E1B3}" dt="2022-07-06T06:11:34.684" v="11124" actId="1076"/>
          <ac:picMkLst>
            <pc:docMk/>
            <pc:sldMk cId="2646619426" sldId="354"/>
            <ac:picMk id="7" creationId="{313C9D05-C18C-75C4-BE60-56552FCA5686}"/>
          </ac:picMkLst>
        </pc:picChg>
        <pc:picChg chg="add mod modCrop">
          <ac:chgData name="Roshini" userId="5c8ca1be9dd8694e" providerId="LiveId" clId="{053BECB8-EAF3-4C7A-BBD0-F19F82E4E1B3}" dt="2022-07-06T06:11:36.506" v="11125" actId="1076"/>
          <ac:picMkLst>
            <pc:docMk/>
            <pc:sldMk cId="2646619426" sldId="354"/>
            <ac:picMk id="9" creationId="{F84B6AEF-C9C2-BADE-8FB5-D003D978BDB1}"/>
          </ac:picMkLst>
        </pc:picChg>
      </pc:sldChg>
      <pc:sldChg chg="addSp modSp new mod">
        <pc:chgData name="Roshini" userId="5c8ca1be9dd8694e" providerId="LiveId" clId="{053BECB8-EAF3-4C7A-BBD0-F19F82E4E1B3}" dt="2022-07-06T06:15:33.563" v="11182" actId="1076"/>
        <pc:sldMkLst>
          <pc:docMk/>
          <pc:sldMk cId="1403243428" sldId="355"/>
        </pc:sldMkLst>
        <pc:spChg chg="add mod">
          <ac:chgData name="Roshini" userId="5c8ca1be9dd8694e" providerId="LiveId" clId="{053BECB8-EAF3-4C7A-BBD0-F19F82E4E1B3}" dt="2022-07-06T06:14:21.588" v="11173" actId="1076"/>
          <ac:spMkLst>
            <pc:docMk/>
            <pc:sldMk cId="1403243428" sldId="355"/>
            <ac:spMk id="2" creationId="{C545A42E-796A-2FF2-2734-FD3843E4229E}"/>
          </ac:spMkLst>
        </pc:spChg>
        <pc:spChg chg="add mod">
          <ac:chgData name="Roshini" userId="5c8ca1be9dd8694e" providerId="LiveId" clId="{053BECB8-EAF3-4C7A-BBD0-F19F82E4E1B3}" dt="2022-07-06T06:13:32.537" v="11155" actId="5793"/>
          <ac:spMkLst>
            <pc:docMk/>
            <pc:sldMk cId="1403243428" sldId="355"/>
            <ac:spMk id="4" creationId="{23E97498-1A43-068A-217F-90953AB01936}"/>
          </ac:spMkLst>
        </pc:spChg>
        <pc:picChg chg="add mod modCrop">
          <ac:chgData name="Roshini" userId="5c8ca1be9dd8694e" providerId="LiveId" clId="{053BECB8-EAF3-4C7A-BBD0-F19F82E4E1B3}" dt="2022-07-06T06:15:11.064" v="11179" actId="1076"/>
          <ac:picMkLst>
            <pc:docMk/>
            <pc:sldMk cId="1403243428" sldId="355"/>
            <ac:picMk id="6" creationId="{7FBF1844-DC8C-2C2C-DD5A-CE229EDE3401}"/>
          </ac:picMkLst>
        </pc:picChg>
        <pc:picChg chg="add mod modCrop">
          <ac:chgData name="Roshini" userId="5c8ca1be9dd8694e" providerId="LiveId" clId="{053BECB8-EAF3-4C7A-BBD0-F19F82E4E1B3}" dt="2022-07-06T06:15:33.563" v="11182" actId="1076"/>
          <ac:picMkLst>
            <pc:docMk/>
            <pc:sldMk cId="1403243428" sldId="355"/>
            <ac:picMk id="7" creationId="{8631181D-9C81-AE1E-1F7F-8F2CEA6DA5FC}"/>
          </ac:picMkLst>
        </pc:picChg>
      </pc:sldChg>
      <pc:sldChg chg="addSp delSp modSp new mod">
        <pc:chgData name="Roshini" userId="5c8ca1be9dd8694e" providerId="LiveId" clId="{053BECB8-EAF3-4C7A-BBD0-F19F82E4E1B3}" dt="2022-07-06T06:19:41.571" v="11234" actId="5793"/>
        <pc:sldMkLst>
          <pc:docMk/>
          <pc:sldMk cId="1351316658" sldId="356"/>
        </pc:sldMkLst>
        <pc:spChg chg="add mod">
          <ac:chgData name="Roshini" userId="5c8ca1be9dd8694e" providerId="LiveId" clId="{053BECB8-EAF3-4C7A-BBD0-F19F82E4E1B3}" dt="2022-07-06T06:17:51.806" v="11217" actId="20577"/>
          <ac:spMkLst>
            <pc:docMk/>
            <pc:sldMk cId="1351316658" sldId="356"/>
            <ac:spMk id="3" creationId="{2713AAEC-2717-8F8D-0307-2648EC8F1CC9}"/>
          </ac:spMkLst>
        </pc:spChg>
        <pc:spChg chg="add mod">
          <ac:chgData name="Roshini" userId="5c8ca1be9dd8694e" providerId="LiveId" clId="{053BECB8-EAF3-4C7A-BBD0-F19F82E4E1B3}" dt="2022-07-06T06:19:41.571" v="11234" actId="5793"/>
          <ac:spMkLst>
            <pc:docMk/>
            <pc:sldMk cId="1351316658" sldId="356"/>
            <ac:spMk id="5" creationId="{09591721-D3F3-7ADA-6DB4-917637393212}"/>
          </ac:spMkLst>
        </pc:spChg>
        <pc:picChg chg="add mod">
          <ac:chgData name="Roshini" userId="5c8ca1be9dd8694e" providerId="LiveId" clId="{053BECB8-EAF3-4C7A-BBD0-F19F82E4E1B3}" dt="2022-07-06T06:18:07.366" v="11219" actId="1076"/>
          <ac:picMkLst>
            <pc:docMk/>
            <pc:sldMk cId="1351316658" sldId="356"/>
            <ac:picMk id="6" creationId="{75D3E778-20BF-9BB7-6544-BAD0B67DC643}"/>
          </ac:picMkLst>
        </pc:picChg>
        <pc:picChg chg="add mod modCrop">
          <ac:chgData name="Roshini" userId="5c8ca1be9dd8694e" providerId="LiveId" clId="{053BECB8-EAF3-4C7A-BBD0-F19F82E4E1B3}" dt="2022-07-06T06:19:14.969" v="11227" actId="1076"/>
          <ac:picMkLst>
            <pc:docMk/>
            <pc:sldMk cId="1351316658" sldId="356"/>
            <ac:picMk id="8" creationId="{01BDB7DA-0C28-7821-4455-76F54B86FF8B}"/>
          </ac:picMkLst>
        </pc:picChg>
        <pc:picChg chg="add del mod">
          <ac:chgData name="Roshini" userId="5c8ca1be9dd8694e" providerId="LiveId" clId="{053BECB8-EAF3-4C7A-BBD0-F19F82E4E1B3}" dt="2022-07-06T06:19:10.028" v="11226"/>
          <ac:picMkLst>
            <pc:docMk/>
            <pc:sldMk cId="1351316658" sldId="356"/>
            <ac:picMk id="10" creationId="{3EAEED40-B4B2-085E-170C-5D85EA15592F}"/>
          </ac:picMkLst>
        </pc:picChg>
      </pc:sldChg>
      <pc:sldChg chg="addSp delSp modSp new mod">
        <pc:chgData name="Roshini" userId="5c8ca1be9dd8694e" providerId="LiveId" clId="{053BECB8-EAF3-4C7A-BBD0-F19F82E4E1B3}" dt="2022-07-06T06:25:02.640" v="11304" actId="14100"/>
        <pc:sldMkLst>
          <pc:docMk/>
          <pc:sldMk cId="1831036352" sldId="357"/>
        </pc:sldMkLst>
        <pc:spChg chg="add del mod">
          <ac:chgData name="Roshini" userId="5c8ca1be9dd8694e" providerId="LiveId" clId="{053BECB8-EAF3-4C7A-BBD0-F19F82E4E1B3}" dt="2022-07-06T06:20:20.107" v="11253" actId="478"/>
          <ac:spMkLst>
            <pc:docMk/>
            <pc:sldMk cId="1831036352" sldId="357"/>
            <ac:spMk id="2" creationId="{5B5E52EE-A5EA-3D0E-CD34-FDACC9B7520B}"/>
          </ac:spMkLst>
        </pc:spChg>
        <pc:spChg chg="add mod">
          <ac:chgData name="Roshini" userId="5c8ca1be9dd8694e" providerId="LiveId" clId="{053BECB8-EAF3-4C7A-BBD0-F19F82E4E1B3}" dt="2022-07-06T06:20:14.047" v="11250" actId="1076"/>
          <ac:spMkLst>
            <pc:docMk/>
            <pc:sldMk cId="1831036352" sldId="357"/>
            <ac:spMk id="4" creationId="{E649D3B6-8947-B73B-0C8D-98A8ECAB2351}"/>
          </ac:spMkLst>
        </pc:spChg>
        <pc:spChg chg="add mod">
          <ac:chgData name="Roshini" userId="5c8ca1be9dd8694e" providerId="LiveId" clId="{053BECB8-EAF3-4C7A-BBD0-F19F82E4E1B3}" dt="2022-07-06T06:21:55.120" v="11291" actId="20577"/>
          <ac:spMkLst>
            <pc:docMk/>
            <pc:sldMk cId="1831036352" sldId="357"/>
            <ac:spMk id="6" creationId="{26446B05-E012-5BB4-C4B0-CC5A35829E0D}"/>
          </ac:spMkLst>
        </pc:spChg>
        <pc:picChg chg="add mod">
          <ac:chgData name="Roshini" userId="5c8ca1be9dd8694e" providerId="LiveId" clId="{053BECB8-EAF3-4C7A-BBD0-F19F82E4E1B3}" dt="2022-07-06T06:22:09.023" v="11293" actId="1076"/>
          <ac:picMkLst>
            <pc:docMk/>
            <pc:sldMk cId="1831036352" sldId="357"/>
            <ac:picMk id="7" creationId="{BCEE4E8A-30D7-E9E6-C040-34759087602D}"/>
          </ac:picMkLst>
        </pc:picChg>
        <pc:picChg chg="add mod modCrop">
          <ac:chgData name="Roshini" userId="5c8ca1be9dd8694e" providerId="LiveId" clId="{053BECB8-EAF3-4C7A-BBD0-F19F82E4E1B3}" dt="2022-07-06T06:22:48.695" v="11298" actId="14100"/>
          <ac:picMkLst>
            <pc:docMk/>
            <pc:sldMk cId="1831036352" sldId="357"/>
            <ac:picMk id="9" creationId="{D71202AB-57F3-54B8-B886-64902362D57A}"/>
          </ac:picMkLst>
        </pc:picChg>
        <pc:picChg chg="add mod modCrop">
          <ac:chgData name="Roshini" userId="5c8ca1be9dd8694e" providerId="LiveId" clId="{053BECB8-EAF3-4C7A-BBD0-F19F82E4E1B3}" dt="2022-07-06T06:25:02.640" v="11304" actId="14100"/>
          <ac:picMkLst>
            <pc:docMk/>
            <pc:sldMk cId="1831036352" sldId="357"/>
            <ac:picMk id="11" creationId="{7E9B4997-0006-97A5-5BD0-81F78FAC88B1}"/>
          </ac:picMkLst>
        </pc:picChg>
      </pc:sldChg>
      <pc:sldChg chg="addSp modSp new mod">
        <pc:chgData name="Roshini" userId="5c8ca1be9dd8694e" providerId="LiveId" clId="{053BECB8-EAF3-4C7A-BBD0-F19F82E4E1B3}" dt="2022-07-14T04:53:48.051" v="11375" actId="1076"/>
        <pc:sldMkLst>
          <pc:docMk/>
          <pc:sldMk cId="3084226531" sldId="358"/>
        </pc:sldMkLst>
        <pc:spChg chg="add mod">
          <ac:chgData name="Roshini" userId="5c8ca1be9dd8694e" providerId="LiveId" clId="{053BECB8-EAF3-4C7A-BBD0-F19F82E4E1B3}" dt="2022-07-14T04:53:44.970" v="11374" actId="1076"/>
          <ac:spMkLst>
            <pc:docMk/>
            <pc:sldMk cId="3084226531" sldId="358"/>
            <ac:spMk id="3" creationId="{20723F6B-3981-91DD-4FCD-DBF9A7A85D16}"/>
          </ac:spMkLst>
        </pc:spChg>
        <pc:spChg chg="add mod">
          <ac:chgData name="Roshini" userId="5c8ca1be9dd8694e" providerId="LiveId" clId="{053BECB8-EAF3-4C7A-BBD0-F19F82E4E1B3}" dt="2022-07-14T04:53:48.051" v="11375" actId="1076"/>
          <ac:spMkLst>
            <pc:docMk/>
            <pc:sldMk cId="3084226531" sldId="358"/>
            <ac:spMk id="5" creationId="{82677F09-9C3D-4ACC-D071-96F2E4D2CE3C}"/>
          </ac:spMkLst>
        </pc:spChg>
      </pc:sldChg>
      <pc:sldChg chg="addSp modSp new mod">
        <pc:chgData name="Roshini" userId="5c8ca1be9dd8694e" providerId="LiveId" clId="{053BECB8-EAF3-4C7A-BBD0-F19F82E4E1B3}" dt="2022-07-14T04:54:50.056" v="11383" actId="1076"/>
        <pc:sldMkLst>
          <pc:docMk/>
          <pc:sldMk cId="2337277514" sldId="359"/>
        </pc:sldMkLst>
        <pc:spChg chg="add mod">
          <ac:chgData name="Roshini" userId="5c8ca1be9dd8694e" providerId="LiveId" clId="{053BECB8-EAF3-4C7A-BBD0-F19F82E4E1B3}" dt="2022-07-14T04:54:50.056" v="11383" actId="1076"/>
          <ac:spMkLst>
            <pc:docMk/>
            <pc:sldMk cId="2337277514" sldId="359"/>
            <ac:spMk id="3" creationId="{72971CE7-9F45-B6EC-F98B-E6F6CB13B628}"/>
          </ac:spMkLst>
        </pc:spChg>
      </pc:sldChg>
      <pc:sldChg chg="addSp modSp new mod">
        <pc:chgData name="Roshini" userId="5c8ca1be9dd8694e" providerId="LiveId" clId="{053BECB8-EAF3-4C7A-BBD0-F19F82E4E1B3}" dt="2022-07-14T12:13:35.060" v="11777" actId="14100"/>
        <pc:sldMkLst>
          <pc:docMk/>
          <pc:sldMk cId="831531951" sldId="360"/>
        </pc:sldMkLst>
        <pc:spChg chg="add mod">
          <ac:chgData name="Roshini" userId="5c8ca1be9dd8694e" providerId="LiveId" clId="{053BECB8-EAF3-4C7A-BBD0-F19F82E4E1B3}" dt="2022-07-14T11:49:23.761" v="11555" actId="12"/>
          <ac:spMkLst>
            <pc:docMk/>
            <pc:sldMk cId="831531951" sldId="360"/>
            <ac:spMk id="3" creationId="{4B2CF242-928E-9AD4-4AEE-1B91020AFF99}"/>
          </ac:spMkLst>
        </pc:spChg>
        <pc:spChg chg="add mod">
          <ac:chgData name="Roshini" userId="5c8ca1be9dd8694e" providerId="LiveId" clId="{053BECB8-EAF3-4C7A-BBD0-F19F82E4E1B3}" dt="2022-07-14T12:13:35.060" v="11777" actId="14100"/>
          <ac:spMkLst>
            <pc:docMk/>
            <pc:sldMk cId="831531951" sldId="360"/>
            <ac:spMk id="6" creationId="{1821D8C6-8C6F-B94F-EFFF-E9445A6F7340}"/>
          </ac:spMkLst>
        </pc:spChg>
        <pc:spChg chg="add mod">
          <ac:chgData name="Roshini" userId="5c8ca1be9dd8694e" providerId="LiveId" clId="{053BECB8-EAF3-4C7A-BBD0-F19F82E4E1B3}" dt="2022-07-14T12:13:24.869" v="11775" actId="1076"/>
          <ac:spMkLst>
            <pc:docMk/>
            <pc:sldMk cId="831531951" sldId="360"/>
            <ac:spMk id="10" creationId="{2A0CE1AD-2AB2-B800-D31C-CAA8296EA04D}"/>
          </ac:spMkLst>
        </pc:spChg>
        <pc:picChg chg="add mod modCrop">
          <ac:chgData name="Roshini" userId="5c8ca1be9dd8694e" providerId="LiveId" clId="{053BECB8-EAF3-4C7A-BBD0-F19F82E4E1B3}" dt="2022-07-14T11:53:01.060" v="11687" actId="14100"/>
          <ac:picMkLst>
            <pc:docMk/>
            <pc:sldMk cId="831531951" sldId="360"/>
            <ac:picMk id="5" creationId="{996CA6DC-AD14-4CEE-F813-EBEF3AF0B747}"/>
          </ac:picMkLst>
        </pc:picChg>
        <pc:picChg chg="add mod modCrop">
          <ac:chgData name="Roshini" userId="5c8ca1be9dd8694e" providerId="LiveId" clId="{053BECB8-EAF3-4C7A-BBD0-F19F82E4E1B3}" dt="2022-07-14T11:53:08.529" v="11689" actId="14100"/>
          <ac:picMkLst>
            <pc:docMk/>
            <pc:sldMk cId="831531951" sldId="360"/>
            <ac:picMk id="8" creationId="{57F90858-CEC6-1BB0-0EB6-451276C42A86}"/>
          </ac:picMkLst>
        </pc:picChg>
      </pc:sldChg>
      <pc:sldChg chg="addSp delSp modSp new mod">
        <pc:chgData name="Roshini" userId="5c8ca1be9dd8694e" providerId="LiveId" clId="{053BECB8-EAF3-4C7A-BBD0-F19F82E4E1B3}" dt="2022-07-14T12:27:19.326" v="12028" actId="14100"/>
        <pc:sldMkLst>
          <pc:docMk/>
          <pc:sldMk cId="3320824292" sldId="361"/>
        </pc:sldMkLst>
        <pc:spChg chg="add mod">
          <ac:chgData name="Roshini" userId="5c8ca1be9dd8694e" providerId="LiveId" clId="{053BECB8-EAF3-4C7A-BBD0-F19F82E4E1B3}" dt="2022-07-14T12:27:19.326" v="12028" actId="14100"/>
          <ac:spMkLst>
            <pc:docMk/>
            <pc:sldMk cId="3320824292" sldId="361"/>
            <ac:spMk id="7" creationId="{FCBC7C6C-1C83-7EC4-2EAE-D55F5156F2A6}"/>
          </ac:spMkLst>
        </pc:spChg>
        <pc:spChg chg="add mod">
          <ac:chgData name="Roshini" userId="5c8ca1be9dd8694e" providerId="LiveId" clId="{053BECB8-EAF3-4C7A-BBD0-F19F82E4E1B3}" dt="2022-07-14T12:17:05.910" v="11843"/>
          <ac:spMkLst>
            <pc:docMk/>
            <pc:sldMk cId="3320824292" sldId="361"/>
            <ac:spMk id="9" creationId="{70D01465-124B-8854-2D87-0D599F1C8F9D}"/>
          </ac:spMkLst>
        </pc:spChg>
        <pc:spChg chg="add del">
          <ac:chgData name="Roshini" userId="5c8ca1be9dd8694e" providerId="LiveId" clId="{053BECB8-EAF3-4C7A-BBD0-F19F82E4E1B3}" dt="2022-07-14T12:17:01.629" v="11841"/>
          <ac:spMkLst>
            <pc:docMk/>
            <pc:sldMk cId="3320824292" sldId="361"/>
            <ac:spMk id="10" creationId="{3C3B5A57-E5B4-294C-BEF6-C5BCEF8C3848}"/>
          </ac:spMkLst>
        </pc:spChg>
        <pc:picChg chg="add mod modCrop">
          <ac:chgData name="Roshini" userId="5c8ca1be9dd8694e" providerId="LiveId" clId="{053BECB8-EAF3-4C7A-BBD0-F19F82E4E1B3}" dt="2022-07-14T12:27:10.843" v="12026" actId="1076"/>
          <ac:picMkLst>
            <pc:docMk/>
            <pc:sldMk cId="3320824292" sldId="361"/>
            <ac:picMk id="3" creationId="{058B5E28-FCC5-9CF9-6B37-8359E65B9E3A}"/>
          </ac:picMkLst>
        </pc:picChg>
        <pc:picChg chg="add mod modCrop">
          <ac:chgData name="Roshini" userId="5c8ca1be9dd8694e" providerId="LiveId" clId="{053BECB8-EAF3-4C7A-BBD0-F19F82E4E1B3}" dt="2022-07-14T12:13:41.173" v="11778" actId="1076"/>
          <ac:picMkLst>
            <pc:docMk/>
            <pc:sldMk cId="3320824292" sldId="361"/>
            <ac:picMk id="5" creationId="{AD3AD148-EDA7-1BDD-C942-69A6F9D88FF9}"/>
          </ac:picMkLst>
        </pc:picChg>
      </pc:sldChg>
      <pc:sldChg chg="addSp modSp new mod">
        <pc:chgData name="Roshini" userId="5c8ca1be9dd8694e" providerId="LiveId" clId="{053BECB8-EAF3-4C7A-BBD0-F19F82E4E1B3}" dt="2022-07-14T12:27:35.905" v="12031" actId="14100"/>
        <pc:sldMkLst>
          <pc:docMk/>
          <pc:sldMk cId="1697649122" sldId="362"/>
        </pc:sldMkLst>
        <pc:spChg chg="add mod">
          <ac:chgData name="Roshini" userId="5c8ca1be9dd8694e" providerId="LiveId" clId="{053BECB8-EAF3-4C7A-BBD0-F19F82E4E1B3}" dt="2022-07-14T12:17:42.577" v="11858" actId="403"/>
          <ac:spMkLst>
            <pc:docMk/>
            <pc:sldMk cId="1697649122" sldId="362"/>
            <ac:spMk id="7" creationId="{80654290-58FB-B3CA-5FD5-05E0EF754C6E}"/>
          </ac:spMkLst>
        </pc:spChg>
        <pc:spChg chg="add mod">
          <ac:chgData name="Roshini" userId="5c8ca1be9dd8694e" providerId="LiveId" clId="{053BECB8-EAF3-4C7A-BBD0-F19F82E4E1B3}" dt="2022-07-14T12:27:35.905" v="12031" actId="14100"/>
          <ac:spMkLst>
            <pc:docMk/>
            <pc:sldMk cId="1697649122" sldId="362"/>
            <ac:spMk id="9" creationId="{58950AA4-E0E8-2F71-8CA2-24036E738347}"/>
          </ac:spMkLst>
        </pc:spChg>
        <pc:picChg chg="add mod modCrop">
          <ac:chgData name="Roshini" userId="5c8ca1be9dd8694e" providerId="LiveId" clId="{053BECB8-EAF3-4C7A-BBD0-F19F82E4E1B3}" dt="2022-07-14T11:55:24.490" v="11707" actId="1076"/>
          <ac:picMkLst>
            <pc:docMk/>
            <pc:sldMk cId="1697649122" sldId="362"/>
            <ac:picMk id="3" creationId="{331B1927-C54A-D452-FFB2-73D70EBA81F0}"/>
          </ac:picMkLst>
        </pc:picChg>
        <pc:picChg chg="add mod modCrop">
          <ac:chgData name="Roshini" userId="5c8ca1be9dd8694e" providerId="LiveId" clId="{053BECB8-EAF3-4C7A-BBD0-F19F82E4E1B3}" dt="2022-07-14T12:27:26.986" v="12029" actId="1076"/>
          <ac:picMkLst>
            <pc:docMk/>
            <pc:sldMk cId="1697649122" sldId="362"/>
            <ac:picMk id="5" creationId="{BF336229-39C8-5738-3252-E7AEC0BBD046}"/>
          </ac:picMkLst>
        </pc:picChg>
      </pc:sldChg>
      <pc:sldChg chg="addSp modSp new mod">
        <pc:chgData name="Roshini" userId="5c8ca1be9dd8694e" providerId="LiveId" clId="{053BECB8-EAF3-4C7A-BBD0-F19F82E4E1B3}" dt="2022-07-14T11:45:16.302" v="11536" actId="1076"/>
        <pc:sldMkLst>
          <pc:docMk/>
          <pc:sldMk cId="3516628977" sldId="363"/>
        </pc:sldMkLst>
        <pc:spChg chg="add mod">
          <ac:chgData name="Roshini" userId="5c8ca1be9dd8694e" providerId="LiveId" clId="{053BECB8-EAF3-4C7A-BBD0-F19F82E4E1B3}" dt="2022-07-14T11:45:10.612" v="11535" actId="403"/>
          <ac:spMkLst>
            <pc:docMk/>
            <pc:sldMk cId="3516628977" sldId="363"/>
            <ac:spMk id="4" creationId="{EB98EA80-A7C8-74DF-B288-58F8C1D110DB}"/>
          </ac:spMkLst>
        </pc:spChg>
        <pc:picChg chg="add mod modCrop">
          <ac:chgData name="Roshini" userId="5c8ca1be9dd8694e" providerId="LiveId" clId="{053BECB8-EAF3-4C7A-BBD0-F19F82E4E1B3}" dt="2022-07-14T11:45:16.302" v="11536" actId="1076"/>
          <ac:picMkLst>
            <pc:docMk/>
            <pc:sldMk cId="3516628977" sldId="363"/>
            <ac:picMk id="3" creationId="{EFBC6F7C-0082-9E77-2E91-C349B9B7D471}"/>
          </ac:picMkLst>
        </pc:picChg>
      </pc:sldChg>
      <pc:sldChg chg="addSp modSp new mod">
        <pc:chgData name="Roshini" userId="5c8ca1be9dd8694e" providerId="LiveId" clId="{053BECB8-EAF3-4C7A-BBD0-F19F82E4E1B3}" dt="2022-07-14T12:22:26.385" v="11971" actId="20577"/>
        <pc:sldMkLst>
          <pc:docMk/>
          <pc:sldMk cId="3233006677" sldId="364"/>
        </pc:sldMkLst>
        <pc:spChg chg="add mod">
          <ac:chgData name="Roshini" userId="5c8ca1be9dd8694e" providerId="LiveId" clId="{053BECB8-EAF3-4C7A-BBD0-F19F82E4E1B3}" dt="2022-07-14T12:20:27.260" v="11919" actId="255"/>
          <ac:spMkLst>
            <pc:docMk/>
            <pc:sldMk cId="3233006677" sldId="364"/>
            <ac:spMk id="9" creationId="{020F9338-1B82-4294-17CF-E66A610A611E}"/>
          </ac:spMkLst>
        </pc:spChg>
        <pc:spChg chg="add mod">
          <ac:chgData name="Roshini" userId="5c8ca1be9dd8694e" providerId="LiveId" clId="{053BECB8-EAF3-4C7A-BBD0-F19F82E4E1B3}" dt="2022-07-14T12:21:16.117" v="11934" actId="20577"/>
          <ac:spMkLst>
            <pc:docMk/>
            <pc:sldMk cId="3233006677" sldId="364"/>
            <ac:spMk id="11" creationId="{7AB8C0FF-57E7-A2AF-9E75-7561E7F72C42}"/>
          </ac:spMkLst>
        </pc:spChg>
        <pc:spChg chg="add mod">
          <ac:chgData name="Roshini" userId="5c8ca1be9dd8694e" providerId="LiveId" clId="{053BECB8-EAF3-4C7A-BBD0-F19F82E4E1B3}" dt="2022-07-14T12:22:26.385" v="11971" actId="20577"/>
          <ac:spMkLst>
            <pc:docMk/>
            <pc:sldMk cId="3233006677" sldId="364"/>
            <ac:spMk id="13" creationId="{9CA95B56-F7FF-66A6-CED2-299779C34F83}"/>
          </ac:spMkLst>
        </pc:spChg>
        <pc:picChg chg="add mod modCrop">
          <ac:chgData name="Roshini" userId="5c8ca1be9dd8694e" providerId="LiveId" clId="{053BECB8-EAF3-4C7A-BBD0-F19F82E4E1B3}" dt="2022-07-14T11:57:27.305" v="11721" actId="14100"/>
          <ac:picMkLst>
            <pc:docMk/>
            <pc:sldMk cId="3233006677" sldId="364"/>
            <ac:picMk id="3" creationId="{65748C92-8F5E-8CFE-9D46-73EC6DE55CDB}"/>
          </ac:picMkLst>
        </pc:picChg>
        <pc:picChg chg="add mod modCrop">
          <ac:chgData name="Roshini" userId="5c8ca1be9dd8694e" providerId="LiveId" clId="{053BECB8-EAF3-4C7A-BBD0-F19F82E4E1B3}" dt="2022-07-14T11:59:22.504" v="11736" actId="1076"/>
          <ac:picMkLst>
            <pc:docMk/>
            <pc:sldMk cId="3233006677" sldId="364"/>
            <ac:picMk id="5" creationId="{816EC1EC-95FA-9BBD-21D0-BD54BCA78258}"/>
          </ac:picMkLst>
        </pc:picChg>
        <pc:picChg chg="add mod modCrop">
          <ac:chgData name="Roshini" userId="5c8ca1be9dd8694e" providerId="LiveId" clId="{053BECB8-EAF3-4C7A-BBD0-F19F82E4E1B3}" dt="2022-07-14T11:59:20.997" v="11735" actId="1076"/>
          <ac:picMkLst>
            <pc:docMk/>
            <pc:sldMk cId="3233006677" sldId="364"/>
            <ac:picMk id="7" creationId="{C9F65A8E-5DCA-F846-5016-240EE33F6AED}"/>
          </ac:picMkLst>
        </pc:picChg>
      </pc:sldChg>
      <pc:sldChg chg="addSp delSp modSp new mod">
        <pc:chgData name="Roshini" userId="5c8ca1be9dd8694e" providerId="LiveId" clId="{053BECB8-EAF3-4C7A-BBD0-F19F82E4E1B3}" dt="2022-07-14T12:26:48.307" v="12023" actId="20577"/>
        <pc:sldMkLst>
          <pc:docMk/>
          <pc:sldMk cId="1803853535" sldId="365"/>
        </pc:sldMkLst>
        <pc:spChg chg="add mod">
          <ac:chgData name="Roshini" userId="5c8ca1be9dd8694e" providerId="LiveId" clId="{053BECB8-EAF3-4C7A-BBD0-F19F82E4E1B3}" dt="2022-07-14T12:25:55.099" v="11988" actId="14100"/>
          <ac:spMkLst>
            <pc:docMk/>
            <pc:sldMk cId="1803853535" sldId="365"/>
            <ac:spMk id="9" creationId="{629FD519-5EAF-BFF4-3BEA-1CE008935EFB}"/>
          </ac:spMkLst>
        </pc:spChg>
        <pc:spChg chg="add del">
          <ac:chgData name="Roshini" userId="5c8ca1be9dd8694e" providerId="LiveId" clId="{053BECB8-EAF3-4C7A-BBD0-F19F82E4E1B3}" dt="2022-07-14T12:25:32.489" v="11981"/>
          <ac:spMkLst>
            <pc:docMk/>
            <pc:sldMk cId="1803853535" sldId="365"/>
            <ac:spMk id="10" creationId="{350448A2-EF81-60CC-C485-45D49294FB88}"/>
          </ac:spMkLst>
        </pc:spChg>
        <pc:spChg chg="add mod">
          <ac:chgData name="Roshini" userId="5c8ca1be9dd8694e" providerId="LiveId" clId="{053BECB8-EAF3-4C7A-BBD0-F19F82E4E1B3}" dt="2022-07-14T12:26:48.307" v="12023" actId="20577"/>
          <ac:spMkLst>
            <pc:docMk/>
            <pc:sldMk cId="1803853535" sldId="365"/>
            <ac:spMk id="12" creationId="{B266F240-EFCB-5732-7897-A386886DEB90}"/>
          </ac:spMkLst>
        </pc:spChg>
        <pc:picChg chg="add mod modCrop">
          <ac:chgData name="Roshini" userId="5c8ca1be9dd8694e" providerId="LiveId" clId="{053BECB8-EAF3-4C7A-BBD0-F19F82E4E1B3}" dt="2022-07-14T12:26:01.570" v="11990" actId="1076"/>
          <ac:picMkLst>
            <pc:docMk/>
            <pc:sldMk cId="1803853535" sldId="365"/>
            <ac:picMk id="3" creationId="{51D724A1-78BC-164B-01A7-191566AED49B}"/>
          </ac:picMkLst>
        </pc:picChg>
        <pc:picChg chg="add mod modCrop">
          <ac:chgData name="Roshini" userId="5c8ca1be9dd8694e" providerId="LiveId" clId="{053BECB8-EAF3-4C7A-BBD0-F19F82E4E1B3}" dt="2022-07-14T12:25:59.497" v="11989" actId="1076"/>
          <ac:picMkLst>
            <pc:docMk/>
            <pc:sldMk cId="1803853535" sldId="365"/>
            <ac:picMk id="5" creationId="{990C2975-F5B1-C258-535C-4000EF63E2C3}"/>
          </ac:picMkLst>
        </pc:picChg>
        <pc:picChg chg="add del mod modCrop">
          <ac:chgData name="Roshini" userId="5c8ca1be9dd8694e" providerId="LiveId" clId="{053BECB8-EAF3-4C7A-BBD0-F19F82E4E1B3}" dt="2022-07-14T12:11:54.135" v="11753" actId="21"/>
          <ac:picMkLst>
            <pc:docMk/>
            <pc:sldMk cId="1803853535" sldId="365"/>
            <ac:picMk id="7" creationId="{C6E2D94C-0F95-B71A-758C-652BB9B51F73}"/>
          </ac:picMkLst>
        </pc:picChg>
      </pc:sldChg>
      <pc:sldChg chg="addSp modSp new mod">
        <pc:chgData name="Roshini" userId="5c8ca1be9dd8694e" providerId="LiveId" clId="{053BECB8-EAF3-4C7A-BBD0-F19F82E4E1B3}" dt="2022-07-14T12:32:25.074" v="12252" actId="1076"/>
        <pc:sldMkLst>
          <pc:docMk/>
          <pc:sldMk cId="4125164580" sldId="366"/>
        </pc:sldMkLst>
        <pc:spChg chg="add mod">
          <ac:chgData name="Roshini" userId="5c8ca1be9dd8694e" providerId="LiveId" clId="{053BECB8-EAF3-4C7A-BBD0-F19F82E4E1B3}" dt="2022-07-14T12:32:25.074" v="12252" actId="1076"/>
          <ac:spMkLst>
            <pc:docMk/>
            <pc:sldMk cId="4125164580" sldId="366"/>
            <ac:spMk id="4" creationId="{56AE0891-C29F-4952-28DC-064075F7946F}"/>
          </ac:spMkLst>
        </pc:spChg>
        <pc:picChg chg="add mod">
          <ac:chgData name="Roshini" userId="5c8ca1be9dd8694e" providerId="LiveId" clId="{053BECB8-EAF3-4C7A-BBD0-F19F82E4E1B3}" dt="2022-07-14T12:27:43.270" v="12032" actId="1076"/>
          <ac:picMkLst>
            <pc:docMk/>
            <pc:sldMk cId="4125164580" sldId="366"/>
            <ac:picMk id="2" creationId="{C2CD591B-3ED9-6AB0-026B-799E05D15DBB}"/>
          </ac:picMkLst>
        </pc:picChg>
      </pc:sldChg>
      <pc:sldChg chg="addSp modSp new mod">
        <pc:chgData name="Roshini" userId="5c8ca1be9dd8694e" providerId="LiveId" clId="{053BECB8-EAF3-4C7A-BBD0-F19F82E4E1B3}" dt="2022-07-14T12:39:20.070" v="12283" actId="1076"/>
        <pc:sldMkLst>
          <pc:docMk/>
          <pc:sldMk cId="3924165285" sldId="367"/>
        </pc:sldMkLst>
        <pc:picChg chg="add mod modCrop">
          <ac:chgData name="Roshini" userId="5c8ca1be9dd8694e" providerId="LiveId" clId="{053BECB8-EAF3-4C7A-BBD0-F19F82E4E1B3}" dt="2022-07-14T12:39:20.070" v="12283" actId="1076"/>
          <ac:picMkLst>
            <pc:docMk/>
            <pc:sldMk cId="3924165285" sldId="367"/>
            <ac:picMk id="3" creationId="{9FADA82E-C7AA-396E-D19A-A4F240C60D6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886F-908A-C48B-CA06-528C27A4E7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0F824C-B2CB-B953-228F-92DF32026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5C67D44-7C94-A55E-E96C-6896A01E5043}"/>
              </a:ext>
            </a:extLst>
          </p:cNvPr>
          <p:cNvSpPr>
            <a:spLocks noGrp="1"/>
          </p:cNvSpPr>
          <p:nvPr>
            <p:ph type="dt" sz="half" idx="10"/>
          </p:nvPr>
        </p:nvSpPr>
        <p:spPr/>
        <p:txBody>
          <a:bodyPr/>
          <a:lstStyle/>
          <a:p>
            <a:fld id="{6B0869B1-AA96-48D0-B95A-081B6F93746A}" type="datetimeFigureOut">
              <a:rPr lang="en-IN" smtClean="0"/>
              <a:t>14-07-2022</a:t>
            </a:fld>
            <a:endParaRPr lang="en-IN"/>
          </a:p>
        </p:txBody>
      </p:sp>
      <p:sp>
        <p:nvSpPr>
          <p:cNvPr id="5" name="Footer Placeholder 4">
            <a:extLst>
              <a:ext uri="{FF2B5EF4-FFF2-40B4-BE49-F238E27FC236}">
                <a16:creationId xmlns:a16="http://schemas.microsoft.com/office/drawing/2014/main" id="{DA4EFBE6-E28A-E294-46C2-34D48955D7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7C54CF-B48C-2E66-2DE1-7B713512DC08}"/>
              </a:ext>
            </a:extLst>
          </p:cNvPr>
          <p:cNvSpPr>
            <a:spLocks noGrp="1"/>
          </p:cNvSpPr>
          <p:nvPr>
            <p:ph type="sldNum" sz="quarter" idx="12"/>
          </p:nvPr>
        </p:nvSpPr>
        <p:spPr/>
        <p:txBody>
          <a:bodyPr/>
          <a:lstStyle/>
          <a:p>
            <a:fld id="{84316EDE-977D-410F-9728-80A5AF8486E4}" type="slidenum">
              <a:rPr lang="en-IN" smtClean="0"/>
              <a:t>‹#›</a:t>
            </a:fld>
            <a:endParaRPr lang="en-IN"/>
          </a:p>
        </p:txBody>
      </p:sp>
    </p:spTree>
    <p:extLst>
      <p:ext uri="{BB962C8B-B14F-4D97-AF65-F5344CB8AC3E}">
        <p14:creationId xmlns:p14="http://schemas.microsoft.com/office/powerpoint/2010/main" val="2712365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3ECF-16D9-825B-32CE-BFDAE668B1E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008D09-069A-41A6-B8F0-D42FC681AF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D8392-B111-4B3C-8434-DE0C549BB2AD}"/>
              </a:ext>
            </a:extLst>
          </p:cNvPr>
          <p:cNvSpPr>
            <a:spLocks noGrp="1"/>
          </p:cNvSpPr>
          <p:nvPr>
            <p:ph type="dt" sz="half" idx="10"/>
          </p:nvPr>
        </p:nvSpPr>
        <p:spPr/>
        <p:txBody>
          <a:bodyPr/>
          <a:lstStyle/>
          <a:p>
            <a:fld id="{6B0869B1-AA96-48D0-B95A-081B6F93746A}" type="datetimeFigureOut">
              <a:rPr lang="en-IN" smtClean="0"/>
              <a:t>14-07-2022</a:t>
            </a:fld>
            <a:endParaRPr lang="en-IN"/>
          </a:p>
        </p:txBody>
      </p:sp>
      <p:sp>
        <p:nvSpPr>
          <p:cNvPr id="5" name="Footer Placeholder 4">
            <a:extLst>
              <a:ext uri="{FF2B5EF4-FFF2-40B4-BE49-F238E27FC236}">
                <a16:creationId xmlns:a16="http://schemas.microsoft.com/office/drawing/2014/main" id="{945BCC58-E9AC-95EE-CB23-E0025C418D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973FCE-5618-02C9-DC94-C10BAF8A204E}"/>
              </a:ext>
            </a:extLst>
          </p:cNvPr>
          <p:cNvSpPr>
            <a:spLocks noGrp="1"/>
          </p:cNvSpPr>
          <p:nvPr>
            <p:ph type="sldNum" sz="quarter" idx="12"/>
          </p:nvPr>
        </p:nvSpPr>
        <p:spPr/>
        <p:txBody>
          <a:bodyPr/>
          <a:lstStyle/>
          <a:p>
            <a:fld id="{84316EDE-977D-410F-9728-80A5AF8486E4}" type="slidenum">
              <a:rPr lang="en-IN" smtClean="0"/>
              <a:t>‹#›</a:t>
            </a:fld>
            <a:endParaRPr lang="en-IN"/>
          </a:p>
        </p:txBody>
      </p:sp>
    </p:spTree>
    <p:extLst>
      <p:ext uri="{BB962C8B-B14F-4D97-AF65-F5344CB8AC3E}">
        <p14:creationId xmlns:p14="http://schemas.microsoft.com/office/powerpoint/2010/main" val="295666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C08372-DC7C-58AB-AAE2-981E92F8DC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F274A4-BFCC-599B-3257-4DBA3339FD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64F4BD-FD8B-5AB9-FDC5-1264C577457F}"/>
              </a:ext>
            </a:extLst>
          </p:cNvPr>
          <p:cNvSpPr>
            <a:spLocks noGrp="1"/>
          </p:cNvSpPr>
          <p:nvPr>
            <p:ph type="dt" sz="half" idx="10"/>
          </p:nvPr>
        </p:nvSpPr>
        <p:spPr/>
        <p:txBody>
          <a:bodyPr/>
          <a:lstStyle/>
          <a:p>
            <a:fld id="{6B0869B1-AA96-48D0-B95A-081B6F93746A}" type="datetimeFigureOut">
              <a:rPr lang="en-IN" smtClean="0"/>
              <a:t>14-07-2022</a:t>
            </a:fld>
            <a:endParaRPr lang="en-IN"/>
          </a:p>
        </p:txBody>
      </p:sp>
      <p:sp>
        <p:nvSpPr>
          <p:cNvPr id="5" name="Footer Placeholder 4">
            <a:extLst>
              <a:ext uri="{FF2B5EF4-FFF2-40B4-BE49-F238E27FC236}">
                <a16:creationId xmlns:a16="http://schemas.microsoft.com/office/drawing/2014/main" id="{9F44BE7C-27D0-C7BC-210C-9835DD6B25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3FACEB-81F6-7C14-370A-909D63D46296}"/>
              </a:ext>
            </a:extLst>
          </p:cNvPr>
          <p:cNvSpPr>
            <a:spLocks noGrp="1"/>
          </p:cNvSpPr>
          <p:nvPr>
            <p:ph type="sldNum" sz="quarter" idx="12"/>
          </p:nvPr>
        </p:nvSpPr>
        <p:spPr/>
        <p:txBody>
          <a:bodyPr/>
          <a:lstStyle/>
          <a:p>
            <a:fld id="{84316EDE-977D-410F-9728-80A5AF8486E4}" type="slidenum">
              <a:rPr lang="en-IN" smtClean="0"/>
              <a:t>‹#›</a:t>
            </a:fld>
            <a:endParaRPr lang="en-IN"/>
          </a:p>
        </p:txBody>
      </p:sp>
    </p:spTree>
    <p:extLst>
      <p:ext uri="{BB962C8B-B14F-4D97-AF65-F5344CB8AC3E}">
        <p14:creationId xmlns:p14="http://schemas.microsoft.com/office/powerpoint/2010/main" val="2394375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FAEB-A0A3-F98D-944B-1C37FC6F25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D32851-9E0C-5F3F-1B86-AE9D6F2569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78F06C-B5CF-DD73-E326-09724FB8F017}"/>
              </a:ext>
            </a:extLst>
          </p:cNvPr>
          <p:cNvSpPr>
            <a:spLocks noGrp="1"/>
          </p:cNvSpPr>
          <p:nvPr>
            <p:ph type="dt" sz="half" idx="10"/>
          </p:nvPr>
        </p:nvSpPr>
        <p:spPr/>
        <p:txBody>
          <a:bodyPr/>
          <a:lstStyle/>
          <a:p>
            <a:fld id="{6B0869B1-AA96-48D0-B95A-081B6F93746A}" type="datetimeFigureOut">
              <a:rPr lang="en-IN" smtClean="0"/>
              <a:t>14-07-2022</a:t>
            </a:fld>
            <a:endParaRPr lang="en-IN"/>
          </a:p>
        </p:txBody>
      </p:sp>
      <p:sp>
        <p:nvSpPr>
          <p:cNvPr id="5" name="Footer Placeholder 4">
            <a:extLst>
              <a:ext uri="{FF2B5EF4-FFF2-40B4-BE49-F238E27FC236}">
                <a16:creationId xmlns:a16="http://schemas.microsoft.com/office/drawing/2014/main" id="{106ACAA6-3555-B983-5F74-F2034426A6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1B57DC-B19B-4AC2-F26F-03D2E097AF00}"/>
              </a:ext>
            </a:extLst>
          </p:cNvPr>
          <p:cNvSpPr>
            <a:spLocks noGrp="1"/>
          </p:cNvSpPr>
          <p:nvPr>
            <p:ph type="sldNum" sz="quarter" idx="12"/>
          </p:nvPr>
        </p:nvSpPr>
        <p:spPr/>
        <p:txBody>
          <a:bodyPr/>
          <a:lstStyle/>
          <a:p>
            <a:fld id="{84316EDE-977D-410F-9728-80A5AF8486E4}" type="slidenum">
              <a:rPr lang="en-IN" smtClean="0"/>
              <a:t>‹#›</a:t>
            </a:fld>
            <a:endParaRPr lang="en-IN"/>
          </a:p>
        </p:txBody>
      </p:sp>
    </p:spTree>
    <p:extLst>
      <p:ext uri="{BB962C8B-B14F-4D97-AF65-F5344CB8AC3E}">
        <p14:creationId xmlns:p14="http://schemas.microsoft.com/office/powerpoint/2010/main" val="4107103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8048-6A5F-A6BA-A5CA-3985D965BE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76CF5E-11DD-683E-8B16-418B421E61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8008CC-D794-02C2-3C29-A075298EE923}"/>
              </a:ext>
            </a:extLst>
          </p:cNvPr>
          <p:cNvSpPr>
            <a:spLocks noGrp="1"/>
          </p:cNvSpPr>
          <p:nvPr>
            <p:ph type="dt" sz="half" idx="10"/>
          </p:nvPr>
        </p:nvSpPr>
        <p:spPr/>
        <p:txBody>
          <a:bodyPr/>
          <a:lstStyle/>
          <a:p>
            <a:fld id="{6B0869B1-AA96-48D0-B95A-081B6F93746A}" type="datetimeFigureOut">
              <a:rPr lang="en-IN" smtClean="0"/>
              <a:t>14-07-2022</a:t>
            </a:fld>
            <a:endParaRPr lang="en-IN"/>
          </a:p>
        </p:txBody>
      </p:sp>
      <p:sp>
        <p:nvSpPr>
          <p:cNvPr id="5" name="Footer Placeholder 4">
            <a:extLst>
              <a:ext uri="{FF2B5EF4-FFF2-40B4-BE49-F238E27FC236}">
                <a16:creationId xmlns:a16="http://schemas.microsoft.com/office/drawing/2014/main" id="{598B2920-C501-723C-188F-C62EC4533F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AFFDF4-8477-F66E-0C01-345A7641C07A}"/>
              </a:ext>
            </a:extLst>
          </p:cNvPr>
          <p:cNvSpPr>
            <a:spLocks noGrp="1"/>
          </p:cNvSpPr>
          <p:nvPr>
            <p:ph type="sldNum" sz="quarter" idx="12"/>
          </p:nvPr>
        </p:nvSpPr>
        <p:spPr/>
        <p:txBody>
          <a:bodyPr/>
          <a:lstStyle/>
          <a:p>
            <a:fld id="{84316EDE-977D-410F-9728-80A5AF8486E4}" type="slidenum">
              <a:rPr lang="en-IN" smtClean="0"/>
              <a:t>‹#›</a:t>
            </a:fld>
            <a:endParaRPr lang="en-IN"/>
          </a:p>
        </p:txBody>
      </p:sp>
    </p:spTree>
    <p:extLst>
      <p:ext uri="{BB962C8B-B14F-4D97-AF65-F5344CB8AC3E}">
        <p14:creationId xmlns:p14="http://schemas.microsoft.com/office/powerpoint/2010/main" val="43603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29B3-1C4B-5C36-1974-E157CD9DA4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BD47C6-5879-0042-9460-F916C1054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D7DFA7-AFA7-7135-7365-78594D068B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2082251-DACD-E2A7-CF37-83CE1D607392}"/>
              </a:ext>
            </a:extLst>
          </p:cNvPr>
          <p:cNvSpPr>
            <a:spLocks noGrp="1"/>
          </p:cNvSpPr>
          <p:nvPr>
            <p:ph type="dt" sz="half" idx="10"/>
          </p:nvPr>
        </p:nvSpPr>
        <p:spPr/>
        <p:txBody>
          <a:bodyPr/>
          <a:lstStyle/>
          <a:p>
            <a:fld id="{6B0869B1-AA96-48D0-B95A-081B6F93746A}" type="datetimeFigureOut">
              <a:rPr lang="en-IN" smtClean="0"/>
              <a:t>14-07-2022</a:t>
            </a:fld>
            <a:endParaRPr lang="en-IN"/>
          </a:p>
        </p:txBody>
      </p:sp>
      <p:sp>
        <p:nvSpPr>
          <p:cNvPr id="6" name="Footer Placeholder 5">
            <a:extLst>
              <a:ext uri="{FF2B5EF4-FFF2-40B4-BE49-F238E27FC236}">
                <a16:creationId xmlns:a16="http://schemas.microsoft.com/office/drawing/2014/main" id="{AB5EF7E0-B1DC-37EE-E44F-B092309CCE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DDE5F2-3D27-B9CA-45F3-8601CB5B692A}"/>
              </a:ext>
            </a:extLst>
          </p:cNvPr>
          <p:cNvSpPr>
            <a:spLocks noGrp="1"/>
          </p:cNvSpPr>
          <p:nvPr>
            <p:ph type="sldNum" sz="quarter" idx="12"/>
          </p:nvPr>
        </p:nvSpPr>
        <p:spPr/>
        <p:txBody>
          <a:bodyPr/>
          <a:lstStyle/>
          <a:p>
            <a:fld id="{84316EDE-977D-410F-9728-80A5AF8486E4}" type="slidenum">
              <a:rPr lang="en-IN" smtClean="0"/>
              <a:t>‹#›</a:t>
            </a:fld>
            <a:endParaRPr lang="en-IN"/>
          </a:p>
        </p:txBody>
      </p:sp>
    </p:spTree>
    <p:extLst>
      <p:ext uri="{BB962C8B-B14F-4D97-AF65-F5344CB8AC3E}">
        <p14:creationId xmlns:p14="http://schemas.microsoft.com/office/powerpoint/2010/main" val="3294706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3EE4B-BDA8-646A-5010-BB8058A2704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AFF23F-313E-554F-565E-CAE737A6A0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B133F2-B6A6-DF44-86D0-7F8AF5C761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190E11-ED78-0AFE-4F80-8E548CF62D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D68E2E-04BC-59F7-A66C-CE1242D3D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6D1474-C5D2-D1F4-7CC6-0390A3E8FF56}"/>
              </a:ext>
            </a:extLst>
          </p:cNvPr>
          <p:cNvSpPr>
            <a:spLocks noGrp="1"/>
          </p:cNvSpPr>
          <p:nvPr>
            <p:ph type="dt" sz="half" idx="10"/>
          </p:nvPr>
        </p:nvSpPr>
        <p:spPr/>
        <p:txBody>
          <a:bodyPr/>
          <a:lstStyle/>
          <a:p>
            <a:fld id="{6B0869B1-AA96-48D0-B95A-081B6F93746A}" type="datetimeFigureOut">
              <a:rPr lang="en-IN" smtClean="0"/>
              <a:t>14-07-2022</a:t>
            </a:fld>
            <a:endParaRPr lang="en-IN"/>
          </a:p>
        </p:txBody>
      </p:sp>
      <p:sp>
        <p:nvSpPr>
          <p:cNvPr id="8" name="Footer Placeholder 7">
            <a:extLst>
              <a:ext uri="{FF2B5EF4-FFF2-40B4-BE49-F238E27FC236}">
                <a16:creationId xmlns:a16="http://schemas.microsoft.com/office/drawing/2014/main" id="{AEB5C838-97C0-B3E7-1CF3-E4EA4DF50F4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4C24BE-88DE-AAE8-496E-001B5DDA3B2D}"/>
              </a:ext>
            </a:extLst>
          </p:cNvPr>
          <p:cNvSpPr>
            <a:spLocks noGrp="1"/>
          </p:cNvSpPr>
          <p:nvPr>
            <p:ph type="sldNum" sz="quarter" idx="12"/>
          </p:nvPr>
        </p:nvSpPr>
        <p:spPr/>
        <p:txBody>
          <a:bodyPr/>
          <a:lstStyle/>
          <a:p>
            <a:fld id="{84316EDE-977D-410F-9728-80A5AF8486E4}" type="slidenum">
              <a:rPr lang="en-IN" smtClean="0"/>
              <a:t>‹#›</a:t>
            </a:fld>
            <a:endParaRPr lang="en-IN"/>
          </a:p>
        </p:txBody>
      </p:sp>
    </p:spTree>
    <p:extLst>
      <p:ext uri="{BB962C8B-B14F-4D97-AF65-F5344CB8AC3E}">
        <p14:creationId xmlns:p14="http://schemas.microsoft.com/office/powerpoint/2010/main" val="2098166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1DE5-FCFF-86CA-26ED-0329ADC6A8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D3F619-2F6A-08E3-393D-B5A3EE99A003}"/>
              </a:ext>
            </a:extLst>
          </p:cNvPr>
          <p:cNvSpPr>
            <a:spLocks noGrp="1"/>
          </p:cNvSpPr>
          <p:nvPr>
            <p:ph type="dt" sz="half" idx="10"/>
          </p:nvPr>
        </p:nvSpPr>
        <p:spPr/>
        <p:txBody>
          <a:bodyPr/>
          <a:lstStyle/>
          <a:p>
            <a:fld id="{6B0869B1-AA96-48D0-B95A-081B6F93746A}" type="datetimeFigureOut">
              <a:rPr lang="en-IN" smtClean="0"/>
              <a:t>14-07-2022</a:t>
            </a:fld>
            <a:endParaRPr lang="en-IN"/>
          </a:p>
        </p:txBody>
      </p:sp>
      <p:sp>
        <p:nvSpPr>
          <p:cNvPr id="4" name="Footer Placeholder 3">
            <a:extLst>
              <a:ext uri="{FF2B5EF4-FFF2-40B4-BE49-F238E27FC236}">
                <a16:creationId xmlns:a16="http://schemas.microsoft.com/office/drawing/2014/main" id="{038A6DE5-0811-B3BB-2037-B367AC0488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0BEA1E3-875A-0D52-2A4B-1DE166EE956F}"/>
              </a:ext>
            </a:extLst>
          </p:cNvPr>
          <p:cNvSpPr>
            <a:spLocks noGrp="1"/>
          </p:cNvSpPr>
          <p:nvPr>
            <p:ph type="sldNum" sz="quarter" idx="12"/>
          </p:nvPr>
        </p:nvSpPr>
        <p:spPr/>
        <p:txBody>
          <a:bodyPr/>
          <a:lstStyle/>
          <a:p>
            <a:fld id="{84316EDE-977D-410F-9728-80A5AF8486E4}" type="slidenum">
              <a:rPr lang="en-IN" smtClean="0"/>
              <a:t>‹#›</a:t>
            </a:fld>
            <a:endParaRPr lang="en-IN"/>
          </a:p>
        </p:txBody>
      </p:sp>
    </p:spTree>
    <p:extLst>
      <p:ext uri="{BB962C8B-B14F-4D97-AF65-F5344CB8AC3E}">
        <p14:creationId xmlns:p14="http://schemas.microsoft.com/office/powerpoint/2010/main" val="87737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84EE7-9E44-F1CA-4EB4-A70D2C9507F6}"/>
              </a:ext>
            </a:extLst>
          </p:cNvPr>
          <p:cNvSpPr>
            <a:spLocks noGrp="1"/>
          </p:cNvSpPr>
          <p:nvPr>
            <p:ph type="dt" sz="half" idx="10"/>
          </p:nvPr>
        </p:nvSpPr>
        <p:spPr/>
        <p:txBody>
          <a:bodyPr/>
          <a:lstStyle/>
          <a:p>
            <a:fld id="{6B0869B1-AA96-48D0-B95A-081B6F93746A}" type="datetimeFigureOut">
              <a:rPr lang="en-IN" smtClean="0"/>
              <a:t>14-07-2022</a:t>
            </a:fld>
            <a:endParaRPr lang="en-IN"/>
          </a:p>
        </p:txBody>
      </p:sp>
      <p:sp>
        <p:nvSpPr>
          <p:cNvPr id="3" name="Footer Placeholder 2">
            <a:extLst>
              <a:ext uri="{FF2B5EF4-FFF2-40B4-BE49-F238E27FC236}">
                <a16:creationId xmlns:a16="http://schemas.microsoft.com/office/drawing/2014/main" id="{47D7880C-1559-6820-95FC-C5994FEB93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B9DC2D2-9816-06C6-6802-5B8859B8D80D}"/>
              </a:ext>
            </a:extLst>
          </p:cNvPr>
          <p:cNvSpPr>
            <a:spLocks noGrp="1"/>
          </p:cNvSpPr>
          <p:nvPr>
            <p:ph type="sldNum" sz="quarter" idx="12"/>
          </p:nvPr>
        </p:nvSpPr>
        <p:spPr/>
        <p:txBody>
          <a:bodyPr/>
          <a:lstStyle/>
          <a:p>
            <a:fld id="{84316EDE-977D-410F-9728-80A5AF8486E4}" type="slidenum">
              <a:rPr lang="en-IN" smtClean="0"/>
              <a:t>‹#›</a:t>
            </a:fld>
            <a:endParaRPr lang="en-IN"/>
          </a:p>
        </p:txBody>
      </p:sp>
    </p:spTree>
    <p:extLst>
      <p:ext uri="{BB962C8B-B14F-4D97-AF65-F5344CB8AC3E}">
        <p14:creationId xmlns:p14="http://schemas.microsoft.com/office/powerpoint/2010/main" val="1860162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DC5F-9F7F-C819-B4E9-79C262C23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E0FC7B4-DC44-EC7E-D876-3E20C905CB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B7D8C1-7DBC-7841-436E-A3E4F27E2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285EA-44EB-CA82-AA6D-CFF2369B2504}"/>
              </a:ext>
            </a:extLst>
          </p:cNvPr>
          <p:cNvSpPr>
            <a:spLocks noGrp="1"/>
          </p:cNvSpPr>
          <p:nvPr>
            <p:ph type="dt" sz="half" idx="10"/>
          </p:nvPr>
        </p:nvSpPr>
        <p:spPr/>
        <p:txBody>
          <a:bodyPr/>
          <a:lstStyle/>
          <a:p>
            <a:fld id="{6B0869B1-AA96-48D0-B95A-081B6F93746A}" type="datetimeFigureOut">
              <a:rPr lang="en-IN" smtClean="0"/>
              <a:t>14-07-2022</a:t>
            </a:fld>
            <a:endParaRPr lang="en-IN"/>
          </a:p>
        </p:txBody>
      </p:sp>
      <p:sp>
        <p:nvSpPr>
          <p:cNvPr id="6" name="Footer Placeholder 5">
            <a:extLst>
              <a:ext uri="{FF2B5EF4-FFF2-40B4-BE49-F238E27FC236}">
                <a16:creationId xmlns:a16="http://schemas.microsoft.com/office/drawing/2014/main" id="{A5A139A7-2CC1-9D4D-3AFC-351AE9B889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02680A-4596-7F8B-F732-A82647666407}"/>
              </a:ext>
            </a:extLst>
          </p:cNvPr>
          <p:cNvSpPr>
            <a:spLocks noGrp="1"/>
          </p:cNvSpPr>
          <p:nvPr>
            <p:ph type="sldNum" sz="quarter" idx="12"/>
          </p:nvPr>
        </p:nvSpPr>
        <p:spPr/>
        <p:txBody>
          <a:bodyPr/>
          <a:lstStyle/>
          <a:p>
            <a:fld id="{84316EDE-977D-410F-9728-80A5AF8486E4}" type="slidenum">
              <a:rPr lang="en-IN" smtClean="0"/>
              <a:t>‹#›</a:t>
            </a:fld>
            <a:endParaRPr lang="en-IN"/>
          </a:p>
        </p:txBody>
      </p:sp>
    </p:spTree>
    <p:extLst>
      <p:ext uri="{BB962C8B-B14F-4D97-AF65-F5344CB8AC3E}">
        <p14:creationId xmlns:p14="http://schemas.microsoft.com/office/powerpoint/2010/main" val="2696557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1F0C-2C6E-537C-832E-6380801937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6275A1-C18A-DC58-5033-3EA91BE5BF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C5EF8E-3C65-7654-D4E3-827142EDB1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4C940-5AB6-996B-EE64-F80FC2FAB652}"/>
              </a:ext>
            </a:extLst>
          </p:cNvPr>
          <p:cNvSpPr>
            <a:spLocks noGrp="1"/>
          </p:cNvSpPr>
          <p:nvPr>
            <p:ph type="dt" sz="half" idx="10"/>
          </p:nvPr>
        </p:nvSpPr>
        <p:spPr/>
        <p:txBody>
          <a:bodyPr/>
          <a:lstStyle/>
          <a:p>
            <a:fld id="{6B0869B1-AA96-48D0-B95A-081B6F93746A}" type="datetimeFigureOut">
              <a:rPr lang="en-IN" smtClean="0"/>
              <a:t>14-07-2022</a:t>
            </a:fld>
            <a:endParaRPr lang="en-IN"/>
          </a:p>
        </p:txBody>
      </p:sp>
      <p:sp>
        <p:nvSpPr>
          <p:cNvPr id="6" name="Footer Placeholder 5">
            <a:extLst>
              <a:ext uri="{FF2B5EF4-FFF2-40B4-BE49-F238E27FC236}">
                <a16:creationId xmlns:a16="http://schemas.microsoft.com/office/drawing/2014/main" id="{36224726-EEF3-0990-5951-5660C54DF7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AF0580-5A05-2C8A-7446-3290D4C9229B}"/>
              </a:ext>
            </a:extLst>
          </p:cNvPr>
          <p:cNvSpPr>
            <a:spLocks noGrp="1"/>
          </p:cNvSpPr>
          <p:nvPr>
            <p:ph type="sldNum" sz="quarter" idx="12"/>
          </p:nvPr>
        </p:nvSpPr>
        <p:spPr/>
        <p:txBody>
          <a:bodyPr/>
          <a:lstStyle/>
          <a:p>
            <a:fld id="{84316EDE-977D-410F-9728-80A5AF8486E4}" type="slidenum">
              <a:rPr lang="en-IN" smtClean="0"/>
              <a:t>‹#›</a:t>
            </a:fld>
            <a:endParaRPr lang="en-IN"/>
          </a:p>
        </p:txBody>
      </p:sp>
    </p:spTree>
    <p:extLst>
      <p:ext uri="{BB962C8B-B14F-4D97-AF65-F5344CB8AC3E}">
        <p14:creationId xmlns:p14="http://schemas.microsoft.com/office/powerpoint/2010/main" val="176985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4988C-8966-DE6D-A7CD-1F11A4F219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F7B6EA-F7BA-FCCC-FF4D-D675A1719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1F2F13-0812-FE9F-CA03-CEC0042DD1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869B1-AA96-48D0-B95A-081B6F93746A}" type="datetimeFigureOut">
              <a:rPr lang="en-IN" smtClean="0"/>
              <a:t>14-07-2022</a:t>
            </a:fld>
            <a:endParaRPr lang="en-IN"/>
          </a:p>
        </p:txBody>
      </p:sp>
      <p:sp>
        <p:nvSpPr>
          <p:cNvPr id="5" name="Footer Placeholder 4">
            <a:extLst>
              <a:ext uri="{FF2B5EF4-FFF2-40B4-BE49-F238E27FC236}">
                <a16:creationId xmlns:a16="http://schemas.microsoft.com/office/drawing/2014/main" id="{6A72E6D5-197C-6790-C8D5-B515B4E497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5C64B23-A284-D3F9-D422-19DAFF4D1B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316EDE-977D-410F-9728-80A5AF8486E4}" type="slidenum">
              <a:rPr lang="en-IN" smtClean="0"/>
              <a:t>‹#›</a:t>
            </a:fld>
            <a:endParaRPr lang="en-IN"/>
          </a:p>
        </p:txBody>
      </p:sp>
    </p:spTree>
    <p:extLst>
      <p:ext uri="{BB962C8B-B14F-4D97-AF65-F5344CB8AC3E}">
        <p14:creationId xmlns:p14="http://schemas.microsoft.com/office/powerpoint/2010/main" val="3407786230"/>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8755-C290-281A-32A5-FCEE5AB981AD}"/>
              </a:ext>
            </a:extLst>
          </p:cNvPr>
          <p:cNvSpPr>
            <a:spLocks noGrp="1"/>
          </p:cNvSpPr>
          <p:nvPr>
            <p:ph type="ctrTitle"/>
          </p:nvPr>
        </p:nvSpPr>
        <p:spPr/>
        <p:txBody>
          <a:bodyPr/>
          <a:lstStyle/>
          <a:p>
            <a:r>
              <a:rPr lang="en-IN" b="1" dirty="0">
                <a:solidFill>
                  <a:schemeClr val="accent1"/>
                </a:solidFill>
              </a:rPr>
              <a:t>Shell scripting</a:t>
            </a:r>
          </a:p>
        </p:txBody>
      </p:sp>
      <p:sp>
        <p:nvSpPr>
          <p:cNvPr id="3" name="Subtitle 2">
            <a:extLst>
              <a:ext uri="{FF2B5EF4-FFF2-40B4-BE49-F238E27FC236}">
                <a16:creationId xmlns:a16="http://schemas.microsoft.com/office/drawing/2014/main" id="{1F0A7837-864B-9CA6-C25E-9DD6E3227ED5}"/>
              </a:ext>
            </a:extLst>
          </p:cNvPr>
          <p:cNvSpPr>
            <a:spLocks noGrp="1"/>
          </p:cNvSpPr>
          <p:nvPr>
            <p:ph type="subTitle" idx="1"/>
          </p:nvPr>
        </p:nvSpPr>
        <p:spPr/>
        <p:txBody>
          <a:bodyPr/>
          <a:lstStyle/>
          <a:p>
            <a:r>
              <a:rPr lang="en-IN" dirty="0"/>
              <a:t>                                              by Roshini Peyyala</a:t>
            </a:r>
          </a:p>
        </p:txBody>
      </p:sp>
    </p:spTree>
    <p:extLst>
      <p:ext uri="{BB962C8B-B14F-4D97-AF65-F5344CB8AC3E}">
        <p14:creationId xmlns:p14="http://schemas.microsoft.com/office/powerpoint/2010/main" val="64472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5C66D-E36E-D43F-4658-8713CCE95E3C}"/>
              </a:ext>
            </a:extLst>
          </p:cNvPr>
          <p:cNvSpPr txBox="1"/>
          <p:nvPr/>
        </p:nvSpPr>
        <p:spPr>
          <a:xfrm>
            <a:off x="554182" y="147995"/>
            <a:ext cx="3879272" cy="523220"/>
          </a:xfrm>
          <a:prstGeom prst="rect">
            <a:avLst/>
          </a:prstGeom>
          <a:noFill/>
        </p:spPr>
        <p:txBody>
          <a:bodyPr wrap="square" rtlCol="0">
            <a:spAutoFit/>
          </a:bodyPr>
          <a:lstStyle/>
          <a:p>
            <a:r>
              <a:rPr lang="en-IN" sz="2800" b="1" dirty="0">
                <a:solidFill>
                  <a:schemeClr val="tx2"/>
                </a:solidFill>
                <a:effectLst>
                  <a:outerShdw blurRad="38100" dist="38100" dir="2700000" algn="tl">
                    <a:srgbClr val="000000">
                      <a:alpha val="43137"/>
                    </a:srgbClr>
                  </a:outerShdw>
                </a:effectLst>
              </a:rPr>
              <a:t>Using Variables :</a:t>
            </a:r>
          </a:p>
        </p:txBody>
      </p:sp>
      <p:sp>
        <p:nvSpPr>
          <p:cNvPr id="3" name="TextBox 2">
            <a:extLst>
              <a:ext uri="{FF2B5EF4-FFF2-40B4-BE49-F238E27FC236}">
                <a16:creationId xmlns:a16="http://schemas.microsoft.com/office/drawing/2014/main" id="{FEA541EB-6F43-2FD7-7F1F-C8365A601C4E}"/>
              </a:ext>
            </a:extLst>
          </p:cNvPr>
          <p:cNvSpPr txBox="1"/>
          <p:nvPr/>
        </p:nvSpPr>
        <p:spPr>
          <a:xfrm>
            <a:off x="1459345" y="1126836"/>
            <a:ext cx="9273309"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t>A variable is nothing more than a pointer to the actual data. The shell enables you to create, assign, and delete variables.</a:t>
            </a:r>
          </a:p>
          <a:p>
            <a:pPr marL="285750" indent="-285750">
              <a:buFont typeface="Arial" panose="020B0604020202020204" pitchFamily="34" charset="0"/>
              <a:buChar char="•"/>
            </a:pPr>
            <a:endParaRPr lang="en-US" sz="2000" dirty="0"/>
          </a:p>
          <a:p>
            <a:r>
              <a:rPr lang="en-US" sz="2000" b="1" dirty="0"/>
              <a:t>Variable Names</a:t>
            </a:r>
          </a:p>
          <a:p>
            <a:pPr marL="285750" indent="-285750">
              <a:buFont typeface="Arial" panose="020B0604020202020204" pitchFamily="34" charset="0"/>
              <a:buChar char="•"/>
            </a:pPr>
            <a:r>
              <a:rPr lang="en-US" sz="2000" dirty="0"/>
              <a:t>The name of a variable can contain only letters (a to z or A to Z), numbers ( 0 to 9) or the underscore character ( _).</a:t>
            </a:r>
          </a:p>
          <a:p>
            <a:pPr marL="285750" indent="-285750">
              <a:buFont typeface="Arial" panose="020B0604020202020204" pitchFamily="34" charset="0"/>
              <a:buChar char="•"/>
            </a:pPr>
            <a:r>
              <a:rPr lang="en-US" sz="2000" dirty="0"/>
              <a:t>The reason you cannot use other characters such as !, *, or - is that these characters have a special meaning for the shell.</a:t>
            </a:r>
          </a:p>
          <a:p>
            <a:r>
              <a:rPr lang="en-US" sz="2000" dirty="0"/>
              <a:t>	Invalid Names</a:t>
            </a:r>
          </a:p>
          <a:p>
            <a:pPr marL="1714500" lvl="3" indent="-342900">
              <a:buFont typeface="Arial" panose="020B0604020202020204" pitchFamily="34" charset="0"/>
              <a:buChar char="•"/>
            </a:pPr>
            <a:r>
              <a:rPr lang="en-US" sz="2000" dirty="0"/>
              <a:t>2_var</a:t>
            </a:r>
          </a:p>
          <a:p>
            <a:pPr marL="1714500" lvl="3" indent="-342900">
              <a:buFont typeface="Arial" panose="020B0604020202020204" pitchFamily="34" charset="0"/>
              <a:buChar char="•"/>
            </a:pPr>
            <a:r>
              <a:rPr lang="en-US" sz="2000" dirty="0"/>
              <a:t>-var</a:t>
            </a:r>
          </a:p>
          <a:p>
            <a:pPr marL="1714500" lvl="3" indent="-342900">
              <a:buFont typeface="Arial" panose="020B0604020202020204" pitchFamily="34" charset="0"/>
              <a:buChar char="•"/>
            </a:pPr>
            <a:r>
              <a:rPr lang="en-US" sz="2000" dirty="0"/>
              <a:t>Var-three	</a:t>
            </a:r>
          </a:p>
          <a:p>
            <a:r>
              <a:rPr lang="en-US" sz="2000" dirty="0"/>
              <a:t>	Valid Names</a:t>
            </a:r>
          </a:p>
          <a:p>
            <a:pPr marL="1714500" lvl="3" indent="-342900">
              <a:buFont typeface="Arial" panose="020B0604020202020204" pitchFamily="34" charset="0"/>
              <a:buChar char="•"/>
            </a:pPr>
            <a:r>
              <a:rPr lang="en-US" sz="2000" dirty="0"/>
              <a:t>_var1</a:t>
            </a:r>
          </a:p>
          <a:p>
            <a:pPr marL="1714500" lvl="3" indent="-342900">
              <a:buFont typeface="Arial" panose="020B0604020202020204" pitchFamily="34" charset="0"/>
              <a:buChar char="•"/>
            </a:pPr>
            <a:r>
              <a:rPr lang="en-US" sz="2000" dirty="0"/>
              <a:t>var_2</a:t>
            </a:r>
          </a:p>
          <a:p>
            <a:pPr marL="1714500" lvl="3" indent="-342900">
              <a:buFont typeface="Arial" panose="020B0604020202020204" pitchFamily="34" charset="0"/>
              <a:buChar char="•"/>
            </a:pPr>
            <a:r>
              <a:rPr lang="en-US" sz="2000" dirty="0"/>
              <a:t>var_three</a:t>
            </a:r>
          </a:p>
        </p:txBody>
      </p:sp>
    </p:spTree>
    <p:extLst>
      <p:ext uri="{BB962C8B-B14F-4D97-AF65-F5344CB8AC3E}">
        <p14:creationId xmlns:p14="http://schemas.microsoft.com/office/powerpoint/2010/main" val="1462862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5BF570-7DA1-DB77-2B19-440766ACEDF4}"/>
              </a:ext>
            </a:extLst>
          </p:cNvPr>
          <p:cNvSpPr txBox="1"/>
          <p:nvPr/>
        </p:nvSpPr>
        <p:spPr>
          <a:xfrm>
            <a:off x="461818" y="560579"/>
            <a:ext cx="6096000" cy="461665"/>
          </a:xfrm>
          <a:prstGeom prst="rect">
            <a:avLst/>
          </a:prstGeom>
          <a:noFill/>
        </p:spPr>
        <p:txBody>
          <a:bodyPr wrap="square">
            <a:spAutoFit/>
          </a:bodyPr>
          <a:lstStyle/>
          <a:p>
            <a:r>
              <a:rPr kumimoji="0" lang="en-US" altLang="en-US" sz="2400" b="1" i="0" u="none" strike="noStrike" cap="none" normalizeH="0" baseline="0" dirty="0">
                <a:ln>
                  <a:noFill/>
                </a:ln>
                <a:solidFill>
                  <a:schemeClr val="accent1"/>
                </a:solidFill>
                <a:effectLst>
                  <a:outerShdw blurRad="38100" dist="38100" dir="2700000" algn="tl">
                    <a:srgbClr val="000000">
                      <a:alpha val="43137"/>
                    </a:srgbClr>
                  </a:outerShdw>
                </a:effectLst>
              </a:rPr>
              <a:t>Groups :</a:t>
            </a:r>
            <a:endParaRPr lang="en-IN" sz="2400" dirty="0"/>
          </a:p>
        </p:txBody>
      </p:sp>
      <p:sp>
        <p:nvSpPr>
          <p:cNvPr id="8" name="TextBox 7">
            <a:extLst>
              <a:ext uri="{FF2B5EF4-FFF2-40B4-BE49-F238E27FC236}">
                <a16:creationId xmlns:a16="http://schemas.microsoft.com/office/drawing/2014/main" id="{52C7FFBF-ABEB-57C6-35A3-B61C61D0F9EF}"/>
              </a:ext>
            </a:extLst>
          </p:cNvPr>
          <p:cNvSpPr txBox="1"/>
          <p:nvPr/>
        </p:nvSpPr>
        <p:spPr>
          <a:xfrm>
            <a:off x="877453" y="1330374"/>
            <a:ext cx="9411855" cy="1323439"/>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In Linux or Unix-based operating systems, we can form </a:t>
            </a:r>
            <a:r>
              <a:rPr kumimoji="0" lang="en-US" altLang="en-US" sz="2000" b="1" i="0" u="none" strike="noStrike" cap="none" normalizeH="0" baseline="0" dirty="0">
                <a:ln>
                  <a:noFill/>
                </a:ln>
                <a:effectLst/>
              </a:rPr>
              <a:t>groups</a:t>
            </a:r>
            <a:r>
              <a:rPr kumimoji="0" lang="en-US" altLang="en-US" sz="2000" b="0" i="0" u="none" strike="noStrike" cap="none" normalizeH="0" baseline="0" dirty="0">
                <a:ln>
                  <a:noFill/>
                </a:ln>
                <a:effectLst/>
              </a:rPr>
              <a:t> of users accounts.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Groups are used to manage the user accounts collectively.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We can manage the access permissions for the entire group.</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A single user can be a part of multiple groups, and a group can have multiple users.</a:t>
            </a:r>
            <a:endParaRPr lang="en-IN" sz="2000" dirty="0"/>
          </a:p>
        </p:txBody>
      </p:sp>
      <p:sp>
        <p:nvSpPr>
          <p:cNvPr id="10" name="TextBox 9">
            <a:extLst>
              <a:ext uri="{FF2B5EF4-FFF2-40B4-BE49-F238E27FC236}">
                <a16:creationId xmlns:a16="http://schemas.microsoft.com/office/drawing/2014/main" id="{9E6E699F-A24D-C670-1F2B-B1C013FDF5F7}"/>
              </a:ext>
            </a:extLst>
          </p:cNvPr>
          <p:cNvSpPr txBox="1"/>
          <p:nvPr/>
        </p:nvSpPr>
        <p:spPr>
          <a:xfrm>
            <a:off x="461818" y="3076076"/>
            <a:ext cx="6096000" cy="400110"/>
          </a:xfrm>
          <a:prstGeom prst="rect">
            <a:avLst/>
          </a:prstGeom>
          <a:noFill/>
        </p:spPr>
        <p:txBody>
          <a:bodyPr wrap="square">
            <a:spAutoFit/>
          </a:bodyPr>
          <a:lstStyle/>
          <a:p>
            <a:r>
              <a:rPr kumimoji="0" lang="en-US" altLang="en-US" sz="2000" b="1" i="0" u="none" strike="noStrike" cap="none" normalizeH="0" baseline="0" dirty="0">
                <a:ln>
                  <a:noFill/>
                </a:ln>
                <a:solidFill>
                  <a:schemeClr val="accent1"/>
                </a:solidFill>
                <a:effectLst>
                  <a:outerShdw blurRad="38100" dist="38100" dir="2700000" algn="tl">
                    <a:srgbClr val="000000">
                      <a:alpha val="43137"/>
                    </a:srgbClr>
                  </a:outerShdw>
                </a:effectLst>
              </a:rPr>
              <a:t>Creating a new group :</a:t>
            </a:r>
            <a:endParaRPr lang="en-IN" dirty="0"/>
          </a:p>
        </p:txBody>
      </p:sp>
      <p:sp>
        <p:nvSpPr>
          <p:cNvPr id="11" name="TextBox 10">
            <a:extLst>
              <a:ext uri="{FF2B5EF4-FFF2-40B4-BE49-F238E27FC236}">
                <a16:creationId xmlns:a16="http://schemas.microsoft.com/office/drawing/2014/main" id="{20D61F11-9F69-F1A4-F15A-A63FD2BB3192}"/>
              </a:ext>
            </a:extLst>
          </p:cNvPr>
          <p:cNvSpPr txBox="1"/>
          <p:nvPr/>
        </p:nvSpPr>
        <p:spPr>
          <a:xfrm>
            <a:off x="877454" y="3738149"/>
            <a:ext cx="9411854" cy="1938992"/>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We use the </a:t>
            </a:r>
            <a:r>
              <a:rPr kumimoji="0" lang="en-US" altLang="en-US" sz="2000" b="1" i="0" u="none" strike="noStrike" cap="none" normalizeH="0" baseline="0" dirty="0" err="1">
                <a:ln>
                  <a:noFill/>
                </a:ln>
                <a:effectLst/>
              </a:rPr>
              <a:t>groupadd</a:t>
            </a:r>
            <a:r>
              <a:rPr kumimoji="0" lang="en-US" altLang="en-US" sz="2000" b="0" i="0" u="none" strike="noStrike" cap="none" normalizeH="0" baseline="0" dirty="0">
                <a:ln>
                  <a:noFill/>
                </a:ln>
                <a:effectLst/>
              </a:rPr>
              <a:t> command to create a new group.</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rPr>
              <a:t>	</a:t>
            </a:r>
            <a:r>
              <a:rPr kumimoji="0" lang="en-US" altLang="en-US" sz="2000" b="1" i="0" u="none" strike="noStrike" cap="none" normalizeH="0" baseline="0" dirty="0" err="1">
                <a:ln>
                  <a:noFill/>
                </a:ln>
                <a:effectLst/>
              </a:rPr>
              <a:t>groupdadd</a:t>
            </a:r>
            <a:r>
              <a:rPr kumimoji="0" lang="en-US" altLang="en-US" sz="2000" b="1" i="0" u="none" strike="noStrike" cap="none" normalizeH="0" baseline="0" dirty="0">
                <a:ln>
                  <a:noFill/>
                </a:ln>
                <a:effectLst/>
              </a:rPr>
              <a:t> [options] [</a:t>
            </a:r>
            <a:r>
              <a:rPr kumimoji="0" lang="en-US" altLang="en-US" sz="2000" b="1" i="0" u="none" strike="noStrike" cap="none" normalizeH="0" baseline="0" dirty="0" err="1">
                <a:ln>
                  <a:noFill/>
                </a:ln>
                <a:effectLst/>
              </a:rPr>
              <a:t>groupname</a:t>
            </a:r>
            <a:r>
              <a:rPr kumimoji="0" lang="en-US" altLang="en-US" sz="2000" b="1" i="0" u="none" strike="noStrike" cap="none" normalizeH="0" baseline="0" dirty="0">
                <a:ln>
                  <a:noFill/>
                </a:ln>
                <a:effectLst/>
              </a:rPr>
              <a:t>]</a:t>
            </a:r>
            <a:br>
              <a:rPr kumimoji="0" lang="en-US" altLang="en-US" sz="2000" b="0" i="0" u="none" strike="noStrike" cap="none" normalizeH="0" baseline="0" dirty="0">
                <a:ln>
                  <a:noFill/>
                </a:ln>
                <a:effectLst/>
              </a:rPr>
            </a:br>
            <a:endParaRPr kumimoji="0" lang="en-US" altLang="en-US" sz="2000" b="0" i="0" u="none"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err="1">
                <a:ln>
                  <a:noFill/>
                </a:ln>
                <a:effectLst/>
              </a:rPr>
              <a:t>groupname</a:t>
            </a:r>
            <a:r>
              <a:rPr kumimoji="0" lang="en-US" altLang="en-US" sz="2000" b="0" i="0" u="none" strike="noStrike" cap="none" normalizeH="0" baseline="0" dirty="0">
                <a:ln>
                  <a:noFill/>
                </a:ln>
                <a:effectLst/>
              </a:rPr>
              <a:t> is the name assigned to the newly created group.</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In place of options, we can pass different flags for different settings.</a:t>
            </a:r>
            <a:endParaRPr lang="en-IN" sz="2000" dirty="0"/>
          </a:p>
        </p:txBody>
      </p:sp>
    </p:spTree>
    <p:extLst>
      <p:ext uri="{BB962C8B-B14F-4D97-AF65-F5344CB8AC3E}">
        <p14:creationId xmlns:p14="http://schemas.microsoft.com/office/powerpoint/2010/main" val="35262699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819DDD-B11A-7620-81EA-DF07F4D5085A}"/>
              </a:ext>
            </a:extLst>
          </p:cNvPr>
          <p:cNvSpPr txBox="1"/>
          <p:nvPr/>
        </p:nvSpPr>
        <p:spPr>
          <a:xfrm>
            <a:off x="1385455" y="1296259"/>
            <a:ext cx="8654472" cy="1754326"/>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rPr>
              <a:t>We use the </a:t>
            </a:r>
            <a:r>
              <a:rPr kumimoji="0" lang="en-US" altLang="en-US" sz="1800" b="1" i="0" u="none" strike="noStrike" cap="none" normalizeH="0" baseline="0" dirty="0" err="1">
                <a:ln>
                  <a:noFill/>
                </a:ln>
                <a:effectLst/>
              </a:rPr>
              <a:t>groupmod</a:t>
            </a:r>
            <a:r>
              <a:rPr kumimoji="0" lang="en-US" altLang="en-US" sz="1800" b="0" i="0" u="none" strike="noStrike" cap="none" normalizeH="0" baseline="0" dirty="0">
                <a:ln>
                  <a:noFill/>
                </a:ln>
                <a:effectLst/>
              </a:rPr>
              <a:t> command to modify an existing group</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rPr>
              <a:t>	</a:t>
            </a:r>
            <a:r>
              <a:rPr kumimoji="0" lang="en-US" altLang="en-US" sz="1800" b="1" i="0" u="none" strike="noStrike" cap="none" normalizeH="0" baseline="0" dirty="0" err="1">
                <a:ln>
                  <a:noFill/>
                </a:ln>
                <a:effectLst/>
              </a:rPr>
              <a:t>groupmod</a:t>
            </a:r>
            <a:r>
              <a:rPr kumimoji="0" lang="en-US" altLang="en-US" sz="1800" b="1" i="0" u="none" strike="noStrike" cap="none" normalizeH="0" baseline="0" dirty="0">
                <a:ln>
                  <a:noFill/>
                </a:ln>
                <a:effectLst/>
              </a:rPr>
              <a:t> [options] [</a:t>
            </a:r>
            <a:r>
              <a:rPr kumimoji="0" lang="en-US" altLang="en-US" sz="1800" b="1" i="0" u="none" strike="noStrike" cap="none" normalizeH="0" baseline="0" dirty="0" err="1">
                <a:ln>
                  <a:noFill/>
                </a:ln>
                <a:effectLst/>
              </a:rPr>
              <a:t>groupname</a:t>
            </a:r>
            <a:r>
              <a:rPr kumimoji="0" lang="en-US" altLang="en-US" sz="1800" b="1" i="0" u="none" strike="noStrike" cap="none" normalizeH="0" baseline="0" dirty="0">
                <a:ln>
                  <a:noFill/>
                </a:ln>
                <a:effectLst/>
              </a:rPr>
              <a:t>]</a:t>
            </a:r>
            <a:br>
              <a:rPr kumimoji="0" lang="en-US" altLang="en-US" sz="1800" b="0" i="0" u="none" strike="noStrike" cap="none" normalizeH="0" baseline="0" dirty="0">
                <a:ln>
                  <a:noFill/>
                </a:ln>
                <a:effectLst/>
              </a:rPr>
            </a:br>
            <a:endParaRPr kumimoji="0" lang="en-US" altLang="en-US" sz="1800" b="0" i="0" u="none"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err="1">
                <a:ln>
                  <a:noFill/>
                </a:ln>
                <a:effectLst/>
              </a:rPr>
              <a:t>groupname</a:t>
            </a:r>
            <a:r>
              <a:rPr kumimoji="0" lang="en-US" altLang="en-US" sz="1800" b="0" i="0" u="none" strike="noStrike" cap="none" normalizeH="0" baseline="0" dirty="0">
                <a:ln>
                  <a:noFill/>
                </a:ln>
                <a:effectLst/>
              </a:rPr>
              <a:t> is the group’s name that is to be modified.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rPr>
              <a:t>In place of options, we can pass different flags for different settings.</a:t>
            </a:r>
            <a:endParaRPr kumimoji="0" lang="en-US" altLang="en-US" sz="1800" b="1" i="0" u="none" strike="noStrike" cap="none" normalizeH="0" baseline="0" dirty="0">
              <a:ln>
                <a:noFill/>
              </a:ln>
              <a:effectLst/>
            </a:endParaRPr>
          </a:p>
        </p:txBody>
      </p:sp>
      <p:sp>
        <p:nvSpPr>
          <p:cNvPr id="8" name="TextBox 7">
            <a:extLst>
              <a:ext uri="{FF2B5EF4-FFF2-40B4-BE49-F238E27FC236}">
                <a16:creationId xmlns:a16="http://schemas.microsoft.com/office/drawing/2014/main" id="{765EE19A-900B-6BDD-1782-729098A54F52}"/>
              </a:ext>
            </a:extLst>
          </p:cNvPr>
          <p:cNvSpPr txBox="1"/>
          <p:nvPr/>
        </p:nvSpPr>
        <p:spPr>
          <a:xfrm>
            <a:off x="766618" y="492303"/>
            <a:ext cx="609600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accent1"/>
                </a:solidFill>
                <a:effectLst>
                  <a:outerShdw blurRad="38100" dist="38100" dir="2700000" algn="tl">
                    <a:srgbClr val="000000">
                      <a:alpha val="43137"/>
                    </a:srgbClr>
                  </a:outerShdw>
                </a:effectLst>
              </a:rPr>
              <a:t>Modifying a group :</a:t>
            </a:r>
          </a:p>
        </p:txBody>
      </p:sp>
      <p:sp>
        <p:nvSpPr>
          <p:cNvPr id="10" name="TextBox 9">
            <a:extLst>
              <a:ext uri="{FF2B5EF4-FFF2-40B4-BE49-F238E27FC236}">
                <a16:creationId xmlns:a16="http://schemas.microsoft.com/office/drawing/2014/main" id="{AC1E0C29-E816-5026-BF9B-D4F94E7C7F8B}"/>
              </a:ext>
            </a:extLst>
          </p:cNvPr>
          <p:cNvSpPr txBox="1"/>
          <p:nvPr/>
        </p:nvSpPr>
        <p:spPr>
          <a:xfrm>
            <a:off x="1524000" y="3934599"/>
            <a:ext cx="9144000" cy="1631216"/>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To delete a group, we use the </a:t>
            </a:r>
            <a:r>
              <a:rPr kumimoji="0" lang="en-US" altLang="en-US" sz="2000" b="0" i="0" u="none" strike="noStrike" cap="none" normalizeH="0" baseline="0" dirty="0" err="1">
                <a:ln>
                  <a:noFill/>
                </a:ln>
                <a:effectLst/>
              </a:rPr>
              <a:t>groupdel</a:t>
            </a:r>
            <a:r>
              <a:rPr kumimoji="0" lang="en-US" altLang="en-US" sz="2000" b="0" i="0" u="none" strike="noStrike" cap="none" normalizeH="0" baseline="0" dirty="0">
                <a:ln>
                  <a:noFill/>
                </a:ln>
                <a:effectLst/>
              </a:rPr>
              <a:t> command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a:t>
            </a:r>
            <a:r>
              <a:rPr kumimoji="0" lang="en-US" altLang="en-US" sz="2000" b="1" i="0" u="none" strike="noStrike" cap="none" normalizeH="0" baseline="0" dirty="0" err="1">
                <a:ln>
                  <a:noFill/>
                </a:ln>
                <a:effectLst/>
              </a:rPr>
              <a:t>groupdel</a:t>
            </a:r>
            <a:r>
              <a:rPr kumimoji="0" lang="en-US" altLang="en-US" sz="2000" b="1" i="0" u="none" strike="noStrike" cap="none" normalizeH="0" baseline="0" dirty="0">
                <a:ln>
                  <a:noFill/>
                </a:ln>
                <a:effectLst/>
              </a:rPr>
              <a:t> [</a:t>
            </a:r>
            <a:r>
              <a:rPr kumimoji="0" lang="en-US" altLang="en-US" sz="2000" b="1" i="0" u="none" strike="noStrike" cap="none" normalizeH="0" baseline="0" dirty="0" err="1">
                <a:ln>
                  <a:noFill/>
                </a:ln>
                <a:effectLst/>
              </a:rPr>
              <a:t>groupname</a:t>
            </a:r>
            <a:r>
              <a:rPr kumimoji="0" lang="en-US" altLang="en-US" sz="2000" b="1" i="0" u="none" strike="noStrike" cap="none" normalizeH="0" baseline="0" dirty="0">
                <a:ln>
                  <a:noFill/>
                </a:ln>
                <a:effectLst/>
              </a:rPr>
              <a:t>]</a:t>
            </a:r>
            <a:br>
              <a:rPr kumimoji="0" lang="en-US" altLang="en-US" sz="2000" b="1" i="0" u="none" strike="noStrike" cap="none" normalizeH="0" baseline="0" dirty="0">
                <a:ln>
                  <a:noFill/>
                </a:ln>
                <a:effectLst/>
              </a:rPr>
            </a:br>
            <a:endParaRPr kumimoji="0" lang="en-US" altLang="en-US" sz="2000" b="1" i="0" u="none" strike="noStrike" cap="none" normalizeH="0" baseline="0" dirty="0">
              <a:ln>
                <a:noFill/>
              </a:ln>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err="1">
                <a:ln>
                  <a:noFill/>
                </a:ln>
                <a:effectLst/>
              </a:rPr>
              <a:t>groupname</a:t>
            </a:r>
            <a:r>
              <a:rPr kumimoji="0" lang="en-US" altLang="en-US" sz="2000" b="0" i="0" u="none" strike="noStrike" cap="none" normalizeH="0" baseline="0" dirty="0">
                <a:ln>
                  <a:noFill/>
                </a:ln>
                <a:effectLst/>
              </a:rPr>
              <a:t> is the group’s name that is to be deleted.</a:t>
            </a:r>
          </a:p>
        </p:txBody>
      </p:sp>
      <p:sp>
        <p:nvSpPr>
          <p:cNvPr id="12" name="TextBox 11">
            <a:extLst>
              <a:ext uri="{FF2B5EF4-FFF2-40B4-BE49-F238E27FC236}">
                <a16:creationId xmlns:a16="http://schemas.microsoft.com/office/drawing/2014/main" id="{F6DB50BE-CDBF-1B12-FED6-F632EBA15FE4}"/>
              </a:ext>
            </a:extLst>
          </p:cNvPr>
          <p:cNvSpPr txBox="1"/>
          <p:nvPr/>
        </p:nvSpPr>
        <p:spPr>
          <a:xfrm>
            <a:off x="886691" y="3261759"/>
            <a:ext cx="609600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accent1"/>
                </a:solidFill>
                <a:effectLst>
                  <a:outerShdw blurRad="38100" dist="38100" dir="2700000" algn="tl">
                    <a:srgbClr val="000000">
                      <a:alpha val="43137"/>
                    </a:srgbClr>
                  </a:outerShdw>
                </a:effectLst>
              </a:rPr>
              <a:t>Deleting a group :</a:t>
            </a:r>
          </a:p>
        </p:txBody>
      </p:sp>
    </p:spTree>
    <p:extLst>
      <p:ext uri="{BB962C8B-B14F-4D97-AF65-F5344CB8AC3E}">
        <p14:creationId xmlns:p14="http://schemas.microsoft.com/office/powerpoint/2010/main" val="26083664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091E88-6F49-706E-EB9A-5DBFAC69426D}"/>
              </a:ext>
            </a:extLst>
          </p:cNvPr>
          <p:cNvSpPr txBox="1"/>
          <p:nvPr/>
        </p:nvSpPr>
        <p:spPr>
          <a:xfrm>
            <a:off x="360218" y="406400"/>
            <a:ext cx="5144655"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System Performance :</a:t>
            </a:r>
            <a:endParaRPr lang="en-IN" b="1" dirty="0">
              <a:solidFill>
                <a:schemeClr val="accent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8DF9B3C6-AE0D-CD1F-76E5-6EDA4736A435}"/>
              </a:ext>
            </a:extLst>
          </p:cNvPr>
          <p:cNvSpPr txBox="1"/>
          <p:nvPr/>
        </p:nvSpPr>
        <p:spPr>
          <a:xfrm>
            <a:off x="1265382" y="1246909"/>
            <a:ext cx="8340436" cy="3477875"/>
          </a:xfrm>
          <a:prstGeom prst="rect">
            <a:avLst/>
          </a:prstGeom>
          <a:noFill/>
        </p:spPr>
        <p:txBody>
          <a:bodyPr wrap="square" rtlCol="0">
            <a:spAutoFit/>
          </a:bodyPr>
          <a:lstStyle/>
          <a:p>
            <a:pPr marL="285750" indent="-285750">
              <a:buFont typeface="Arial" panose="020B0604020202020204" pitchFamily="34" charset="0"/>
              <a:buChar char="•"/>
            </a:pPr>
            <a:r>
              <a:rPr lang="en-IN" sz="2000" dirty="0"/>
              <a:t>It is very important to check the state of the operating system</a:t>
            </a:r>
          </a:p>
          <a:p>
            <a:pPr marL="285750" indent="-285750">
              <a:buFont typeface="Arial" panose="020B0604020202020204" pitchFamily="34" charset="0"/>
              <a:buChar char="•"/>
            </a:pPr>
            <a:r>
              <a:rPr lang="en-IN" sz="2000" dirty="0"/>
              <a:t>Linux has following major resource types that need to be </a:t>
            </a:r>
            <a:r>
              <a:rPr lang="en-IN" sz="2000" dirty="0" err="1"/>
              <a:t>monitered</a:t>
            </a:r>
            <a:r>
              <a:rPr lang="en-IN" sz="2000" dirty="0"/>
              <a:t> and tuned</a:t>
            </a:r>
          </a:p>
          <a:p>
            <a:pPr marL="1257300" lvl="2" indent="-342900">
              <a:buFont typeface="Arial" panose="020B0604020202020204" pitchFamily="34" charset="0"/>
              <a:buChar char="•"/>
            </a:pPr>
            <a:r>
              <a:rPr lang="en-IN" sz="2000" dirty="0"/>
              <a:t>CPU</a:t>
            </a:r>
          </a:p>
          <a:p>
            <a:pPr marL="1257300" lvl="2" indent="-342900">
              <a:buFont typeface="Arial" panose="020B0604020202020204" pitchFamily="34" charset="0"/>
              <a:buChar char="•"/>
            </a:pPr>
            <a:r>
              <a:rPr lang="en-IN" sz="2000" dirty="0"/>
              <a:t>Memory</a:t>
            </a:r>
          </a:p>
          <a:p>
            <a:pPr marL="1257300" lvl="2" indent="-342900">
              <a:buFont typeface="Arial" panose="020B0604020202020204" pitchFamily="34" charset="0"/>
              <a:buChar char="•"/>
            </a:pPr>
            <a:r>
              <a:rPr lang="en-IN" sz="2000" dirty="0"/>
              <a:t>Disc space</a:t>
            </a:r>
          </a:p>
          <a:p>
            <a:pPr marL="1257300" lvl="2" indent="-342900">
              <a:buFont typeface="Arial" panose="020B0604020202020204" pitchFamily="34" charset="0"/>
              <a:buChar char="•"/>
            </a:pPr>
            <a:r>
              <a:rPr lang="en-IN" sz="2000" dirty="0"/>
              <a:t>Communication lines</a:t>
            </a:r>
          </a:p>
          <a:p>
            <a:pPr marL="1257300" lvl="2" indent="-342900">
              <a:buFont typeface="Arial" panose="020B0604020202020204" pitchFamily="34" charset="0"/>
              <a:buChar char="•"/>
            </a:pPr>
            <a:r>
              <a:rPr lang="en-IN" sz="2000" dirty="0"/>
              <a:t>I/O time</a:t>
            </a:r>
          </a:p>
          <a:p>
            <a:pPr marL="1257300" lvl="2" indent="-342900">
              <a:buFont typeface="Arial" panose="020B0604020202020204" pitchFamily="34" charset="0"/>
              <a:buChar char="•"/>
            </a:pPr>
            <a:r>
              <a:rPr lang="en-IN" sz="2000" dirty="0"/>
              <a:t>Network time</a:t>
            </a:r>
          </a:p>
          <a:p>
            <a:pPr marL="1257300" lvl="2" indent="-342900">
              <a:buFont typeface="Arial" panose="020B0604020202020204" pitchFamily="34" charset="0"/>
              <a:buChar char="•"/>
            </a:pPr>
            <a:r>
              <a:rPr lang="en-IN" sz="2000" dirty="0"/>
              <a:t>Application programs</a:t>
            </a:r>
          </a:p>
          <a:p>
            <a:endParaRPr lang="en-IN" sz="2000" dirty="0"/>
          </a:p>
        </p:txBody>
      </p:sp>
    </p:spTree>
    <p:extLst>
      <p:ext uri="{BB962C8B-B14F-4D97-AF65-F5344CB8AC3E}">
        <p14:creationId xmlns:p14="http://schemas.microsoft.com/office/powerpoint/2010/main" val="17482261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AFA257A-7BD0-FEFE-CAA4-1056655B8E16}"/>
              </a:ext>
            </a:extLst>
          </p:cNvPr>
          <p:cNvGraphicFramePr>
            <a:graphicFrameLocks noGrp="1"/>
          </p:cNvGraphicFramePr>
          <p:nvPr>
            <p:extLst>
              <p:ext uri="{D42A27DB-BD31-4B8C-83A1-F6EECF244321}">
                <p14:modId xmlns:p14="http://schemas.microsoft.com/office/powerpoint/2010/main" val="3864523559"/>
              </p:ext>
            </p:extLst>
          </p:nvPr>
        </p:nvGraphicFramePr>
        <p:xfrm>
          <a:off x="1089891" y="471790"/>
          <a:ext cx="9688945" cy="5193264"/>
        </p:xfrm>
        <a:graphic>
          <a:graphicData uri="http://schemas.openxmlformats.org/drawingml/2006/table">
            <a:tbl>
              <a:tblPr/>
              <a:tblGrid>
                <a:gridCol w="1313660">
                  <a:extLst>
                    <a:ext uri="{9D8B030D-6E8A-4147-A177-3AD203B41FA5}">
                      <a16:colId xmlns:a16="http://schemas.microsoft.com/office/drawing/2014/main" val="4220706541"/>
                    </a:ext>
                  </a:extLst>
                </a:gridCol>
                <a:gridCol w="8375285">
                  <a:extLst>
                    <a:ext uri="{9D8B030D-6E8A-4147-A177-3AD203B41FA5}">
                      <a16:colId xmlns:a16="http://schemas.microsoft.com/office/drawing/2014/main" val="210467069"/>
                    </a:ext>
                  </a:extLst>
                </a:gridCol>
              </a:tblGrid>
              <a:tr h="171416">
                <a:tc>
                  <a:txBody>
                    <a:bodyPr/>
                    <a:lstStyle/>
                    <a:p>
                      <a:pPr algn="ctr" fontAlgn="t"/>
                      <a:r>
                        <a:rPr lang="en-IN" sz="2000">
                          <a:effectLst/>
                        </a:rPr>
                        <a:t>Sr.No.</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2000">
                          <a:effectLst/>
                        </a:rPr>
                        <a:t>Component &amp; Description</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542192754"/>
                  </a:ext>
                </a:extLst>
              </a:tr>
              <a:tr h="1120799">
                <a:tc>
                  <a:txBody>
                    <a:bodyPr/>
                    <a:lstStyle/>
                    <a:p>
                      <a:pPr fontAlgn="t"/>
                      <a:r>
                        <a:rPr lang="en-IN" sz="2000">
                          <a:effectLst/>
                        </a:rPr>
                        <a:t>1</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User State CPU</a:t>
                      </a:r>
                      <a:endParaRPr lang="en-US" sz="2000">
                        <a:solidFill>
                          <a:srgbClr val="000000"/>
                        </a:solidFill>
                        <a:effectLst/>
                      </a:endParaRPr>
                    </a:p>
                    <a:p>
                      <a:pPr algn="just" fontAlgn="t"/>
                      <a:r>
                        <a:rPr lang="en-US" sz="2000">
                          <a:solidFill>
                            <a:srgbClr val="000000"/>
                          </a:solidFill>
                          <a:effectLst/>
                        </a:rPr>
                        <a:t>The actual amount of time the CPU spends running the users’ program in the user state. It includes the time spent executing library calls, but does not include the time spent in the kernel on its behalf</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78614813"/>
                  </a:ext>
                </a:extLst>
              </a:tr>
              <a:tr h="1120799">
                <a:tc>
                  <a:txBody>
                    <a:bodyPr/>
                    <a:lstStyle/>
                    <a:p>
                      <a:pPr fontAlgn="t"/>
                      <a:r>
                        <a:rPr lang="en-IN" sz="2000" dirty="0">
                          <a:effectLst/>
                        </a:rPr>
                        <a:t>2</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dirty="0">
                          <a:solidFill>
                            <a:srgbClr val="000000"/>
                          </a:solidFill>
                          <a:effectLst/>
                        </a:rPr>
                        <a:t>System State CPU</a:t>
                      </a:r>
                      <a:endParaRPr lang="en-US" sz="2000" dirty="0">
                        <a:solidFill>
                          <a:srgbClr val="000000"/>
                        </a:solidFill>
                        <a:effectLst/>
                      </a:endParaRPr>
                    </a:p>
                    <a:p>
                      <a:pPr algn="just" fontAlgn="t"/>
                      <a:r>
                        <a:rPr lang="en-US" sz="2000" dirty="0">
                          <a:solidFill>
                            <a:srgbClr val="000000"/>
                          </a:solidFill>
                          <a:effectLst/>
                        </a:rPr>
                        <a:t>This is the amount of time the CPU spends in the system state on behalf of this program. All </a:t>
                      </a:r>
                      <a:r>
                        <a:rPr lang="en-US" sz="2000" b="1" dirty="0">
                          <a:solidFill>
                            <a:srgbClr val="000000"/>
                          </a:solidFill>
                          <a:effectLst/>
                        </a:rPr>
                        <a:t>I/O routines</a:t>
                      </a:r>
                      <a:r>
                        <a:rPr lang="en-US" sz="2000" dirty="0">
                          <a:solidFill>
                            <a:srgbClr val="000000"/>
                          </a:solidFill>
                          <a:effectLst/>
                        </a:rPr>
                        <a:t> require kernel services. The programmer can affect this value by blocking I/O transfers</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29396065"/>
                  </a:ext>
                </a:extLst>
              </a:tr>
              <a:tr h="527435">
                <a:tc>
                  <a:txBody>
                    <a:bodyPr/>
                    <a:lstStyle/>
                    <a:p>
                      <a:pPr fontAlgn="t"/>
                      <a:r>
                        <a:rPr lang="en-IN" sz="2000">
                          <a:effectLst/>
                        </a:rPr>
                        <a:t>3</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I/O Time and Network Time</a:t>
                      </a:r>
                      <a:endParaRPr lang="en-US" sz="2000">
                        <a:solidFill>
                          <a:srgbClr val="000000"/>
                        </a:solidFill>
                        <a:effectLst/>
                      </a:endParaRPr>
                    </a:p>
                    <a:p>
                      <a:pPr algn="just" fontAlgn="t"/>
                      <a:r>
                        <a:rPr lang="en-US" sz="2000">
                          <a:solidFill>
                            <a:srgbClr val="000000"/>
                          </a:solidFill>
                          <a:effectLst/>
                        </a:rPr>
                        <a:t>This is the amount of time spent moving data and servicing I/O requests</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55602778"/>
                  </a:ext>
                </a:extLst>
              </a:tr>
              <a:tr h="527435">
                <a:tc>
                  <a:txBody>
                    <a:bodyPr/>
                    <a:lstStyle/>
                    <a:p>
                      <a:pPr fontAlgn="t"/>
                      <a:r>
                        <a:rPr lang="en-IN" sz="2000">
                          <a:effectLst/>
                        </a:rPr>
                        <a:t>4</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Virtual Memory Performance</a:t>
                      </a:r>
                      <a:endParaRPr lang="en-US" sz="2000">
                        <a:solidFill>
                          <a:srgbClr val="000000"/>
                        </a:solidFill>
                        <a:effectLst/>
                      </a:endParaRPr>
                    </a:p>
                    <a:p>
                      <a:pPr algn="just" fontAlgn="t"/>
                      <a:r>
                        <a:rPr lang="en-US" sz="2000">
                          <a:solidFill>
                            <a:srgbClr val="000000"/>
                          </a:solidFill>
                          <a:effectLst/>
                        </a:rPr>
                        <a:t>This includes context switching and swapping</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991923740"/>
                  </a:ext>
                </a:extLst>
              </a:tr>
              <a:tr h="883453">
                <a:tc>
                  <a:txBody>
                    <a:bodyPr/>
                    <a:lstStyle/>
                    <a:p>
                      <a:pPr fontAlgn="t"/>
                      <a:r>
                        <a:rPr lang="en-IN" sz="2000">
                          <a:effectLst/>
                        </a:rPr>
                        <a:t>5</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dirty="0">
                          <a:solidFill>
                            <a:srgbClr val="000000"/>
                          </a:solidFill>
                          <a:effectLst/>
                        </a:rPr>
                        <a:t>Application Program</a:t>
                      </a:r>
                      <a:endParaRPr lang="en-US" sz="2000" dirty="0">
                        <a:solidFill>
                          <a:srgbClr val="000000"/>
                        </a:solidFill>
                        <a:effectLst/>
                      </a:endParaRPr>
                    </a:p>
                    <a:p>
                      <a:pPr algn="just" fontAlgn="t"/>
                      <a:r>
                        <a:rPr lang="en-US" sz="2000" dirty="0">
                          <a:solidFill>
                            <a:srgbClr val="000000"/>
                          </a:solidFill>
                          <a:effectLst/>
                        </a:rPr>
                        <a:t>Time spent running other programs - when the system is not servicing this application because another application currently has the CPU</a:t>
                      </a:r>
                    </a:p>
                  </a:txBody>
                  <a:tcPr marL="26372" marR="26372" marT="26372" marB="2637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23462518"/>
                  </a:ext>
                </a:extLst>
              </a:tr>
            </a:tbl>
          </a:graphicData>
        </a:graphic>
      </p:graphicFrame>
      <p:sp>
        <p:nvSpPr>
          <p:cNvPr id="3" name="Rectangle 1">
            <a:extLst>
              <a:ext uri="{FF2B5EF4-FFF2-40B4-BE49-F238E27FC236}">
                <a16:creationId xmlns:a16="http://schemas.microsoft.com/office/drawing/2014/main" id="{AC140C93-1F1E-D8C2-95B7-9462F8263B4F}"/>
              </a:ext>
            </a:extLst>
          </p:cNvPr>
          <p:cNvSpPr>
            <a:spLocks noChangeArrowheads="1"/>
          </p:cNvSpPr>
          <p:nvPr/>
        </p:nvSpPr>
        <p:spPr bwMode="auto">
          <a:xfrm>
            <a:off x="4900613" y="1709738"/>
            <a:ext cx="462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747579"/>
                </a:solidFill>
                <a:effectLst/>
                <a:latin typeface="Nunito"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07163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CCF512-B864-00CF-C1F4-8D7FC5350D0B}"/>
              </a:ext>
            </a:extLst>
          </p:cNvPr>
          <p:cNvSpPr txBox="1"/>
          <p:nvPr/>
        </p:nvSpPr>
        <p:spPr>
          <a:xfrm>
            <a:off x="494376" y="365068"/>
            <a:ext cx="4114569" cy="707886"/>
          </a:xfrm>
          <a:prstGeom prst="rect">
            <a:avLst/>
          </a:prstGeom>
          <a:noFill/>
        </p:spPr>
        <p:txBody>
          <a:bodyPr wrap="square" rtlCol="0">
            <a:spAutoFit/>
          </a:bodyPr>
          <a:lstStyle/>
          <a:p>
            <a:r>
              <a:rPr lang="en-IN" sz="2000" b="1" i="0" dirty="0">
                <a:solidFill>
                  <a:schemeClr val="accent1"/>
                </a:solidFill>
                <a:effectLst>
                  <a:outerShdw blurRad="38100" dist="38100" dir="2700000" algn="tl">
                    <a:srgbClr val="000000">
                      <a:alpha val="43137"/>
                    </a:srgbClr>
                  </a:outerShdw>
                </a:effectLst>
                <a:latin typeface="Heebo" pitchFamily="2" charset="-79"/>
                <a:cs typeface="Heebo" pitchFamily="2" charset="-79"/>
              </a:rPr>
              <a:t>Performance Tools :</a:t>
            </a:r>
          </a:p>
          <a:p>
            <a:endParaRPr lang="en-IN" sz="2000" b="1" dirty="0">
              <a:solidFill>
                <a:schemeClr val="accent1"/>
              </a:solidFill>
              <a:effectLst>
                <a:outerShdw blurRad="38100" dist="38100" dir="2700000" algn="tl">
                  <a:srgbClr val="000000">
                    <a:alpha val="43137"/>
                  </a:srgbClr>
                </a:outerShdw>
              </a:effectLst>
            </a:endParaRPr>
          </a:p>
        </p:txBody>
      </p:sp>
      <p:graphicFrame>
        <p:nvGraphicFramePr>
          <p:cNvPr id="3" name="Table 2">
            <a:extLst>
              <a:ext uri="{FF2B5EF4-FFF2-40B4-BE49-F238E27FC236}">
                <a16:creationId xmlns:a16="http://schemas.microsoft.com/office/drawing/2014/main" id="{07172737-053A-AABC-1E0A-7F985D4F8C72}"/>
              </a:ext>
            </a:extLst>
          </p:cNvPr>
          <p:cNvGraphicFramePr>
            <a:graphicFrameLocks noGrp="1"/>
          </p:cNvGraphicFramePr>
          <p:nvPr>
            <p:extLst>
              <p:ext uri="{D42A27DB-BD31-4B8C-83A1-F6EECF244321}">
                <p14:modId xmlns:p14="http://schemas.microsoft.com/office/powerpoint/2010/main" val="2933730226"/>
              </p:ext>
            </p:extLst>
          </p:nvPr>
        </p:nvGraphicFramePr>
        <p:xfrm>
          <a:off x="1006764" y="956009"/>
          <a:ext cx="10381673" cy="5536923"/>
        </p:xfrm>
        <a:graphic>
          <a:graphicData uri="http://schemas.openxmlformats.org/drawingml/2006/table">
            <a:tbl>
              <a:tblPr/>
              <a:tblGrid>
                <a:gridCol w="1172588">
                  <a:extLst>
                    <a:ext uri="{9D8B030D-6E8A-4147-A177-3AD203B41FA5}">
                      <a16:colId xmlns:a16="http://schemas.microsoft.com/office/drawing/2014/main" val="801507223"/>
                    </a:ext>
                  </a:extLst>
                </a:gridCol>
                <a:gridCol w="9209085">
                  <a:extLst>
                    <a:ext uri="{9D8B030D-6E8A-4147-A177-3AD203B41FA5}">
                      <a16:colId xmlns:a16="http://schemas.microsoft.com/office/drawing/2014/main" val="201114725"/>
                    </a:ext>
                  </a:extLst>
                </a:gridCol>
              </a:tblGrid>
              <a:tr h="187932">
                <a:tc>
                  <a:txBody>
                    <a:bodyPr/>
                    <a:lstStyle/>
                    <a:p>
                      <a:pPr algn="ctr" fontAlgn="t"/>
                      <a:r>
                        <a:rPr lang="en-IN" sz="1600">
                          <a:effectLst/>
                        </a:rPr>
                        <a:t>Sr.No.</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600">
                          <a:effectLst/>
                        </a:rPr>
                        <a:t>Command &amp; Description</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008839210"/>
                  </a:ext>
                </a:extLst>
              </a:tr>
              <a:tr h="448144">
                <a:tc>
                  <a:txBody>
                    <a:bodyPr/>
                    <a:lstStyle/>
                    <a:p>
                      <a:pPr fontAlgn="t"/>
                      <a:r>
                        <a:rPr lang="en-IN" sz="1600">
                          <a:effectLst/>
                        </a:rPr>
                        <a:t>1</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nice/renice</a:t>
                      </a:r>
                      <a:endParaRPr lang="en-US" sz="1600">
                        <a:solidFill>
                          <a:srgbClr val="000000"/>
                        </a:solidFill>
                        <a:effectLst/>
                      </a:endParaRPr>
                    </a:p>
                    <a:p>
                      <a:pPr algn="just" fontAlgn="t"/>
                      <a:r>
                        <a:rPr lang="en-US" sz="1600">
                          <a:solidFill>
                            <a:srgbClr val="000000"/>
                          </a:solidFill>
                          <a:effectLst/>
                        </a:rPr>
                        <a:t>Runs a program with modified scheduling priority</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98604478"/>
                  </a:ext>
                </a:extLst>
              </a:tr>
              <a:tr h="838464">
                <a:tc>
                  <a:txBody>
                    <a:bodyPr/>
                    <a:lstStyle/>
                    <a:p>
                      <a:pPr fontAlgn="t"/>
                      <a:r>
                        <a:rPr lang="en-IN" sz="1600">
                          <a:effectLst/>
                        </a:rPr>
                        <a:t>2</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dirty="0">
                          <a:solidFill>
                            <a:srgbClr val="000000"/>
                          </a:solidFill>
                          <a:effectLst/>
                        </a:rPr>
                        <a:t>netstat</a:t>
                      </a:r>
                      <a:endParaRPr lang="en-US" sz="1600" dirty="0">
                        <a:solidFill>
                          <a:srgbClr val="000000"/>
                        </a:solidFill>
                        <a:effectLst/>
                      </a:endParaRPr>
                    </a:p>
                    <a:p>
                      <a:pPr algn="just" fontAlgn="t"/>
                      <a:r>
                        <a:rPr lang="en-US" sz="1600" dirty="0">
                          <a:solidFill>
                            <a:srgbClr val="000000"/>
                          </a:solidFill>
                          <a:effectLst/>
                        </a:rPr>
                        <a:t>Prints network connections, routing tables, interface statistics, masquerade connections, and multicast memberships</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26673886"/>
                  </a:ext>
                </a:extLst>
              </a:tr>
              <a:tr h="578251">
                <a:tc>
                  <a:txBody>
                    <a:bodyPr/>
                    <a:lstStyle/>
                    <a:p>
                      <a:pPr fontAlgn="t"/>
                      <a:r>
                        <a:rPr lang="en-IN" sz="1600">
                          <a:effectLst/>
                        </a:rPr>
                        <a:t>3</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dirty="0">
                          <a:solidFill>
                            <a:srgbClr val="000000"/>
                          </a:solidFill>
                          <a:effectLst/>
                        </a:rPr>
                        <a:t>time</a:t>
                      </a:r>
                      <a:endParaRPr lang="en-US" sz="1600" dirty="0">
                        <a:solidFill>
                          <a:srgbClr val="000000"/>
                        </a:solidFill>
                        <a:effectLst/>
                      </a:endParaRPr>
                    </a:p>
                    <a:p>
                      <a:pPr algn="just" fontAlgn="t"/>
                      <a:r>
                        <a:rPr lang="en-US" sz="1600" dirty="0">
                          <a:solidFill>
                            <a:srgbClr val="000000"/>
                          </a:solidFill>
                          <a:effectLst/>
                        </a:rPr>
                        <a:t>Helps time a simple command or give resource usage</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80622359"/>
                  </a:ext>
                </a:extLst>
              </a:tr>
              <a:tr h="318038">
                <a:tc>
                  <a:txBody>
                    <a:bodyPr/>
                    <a:lstStyle/>
                    <a:p>
                      <a:pPr fontAlgn="t"/>
                      <a:r>
                        <a:rPr lang="en-IN" sz="1600">
                          <a:effectLst/>
                        </a:rPr>
                        <a:t>4</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uptime</a:t>
                      </a:r>
                      <a:endParaRPr lang="en-US" sz="1600">
                        <a:solidFill>
                          <a:srgbClr val="000000"/>
                        </a:solidFill>
                        <a:effectLst/>
                      </a:endParaRPr>
                    </a:p>
                    <a:p>
                      <a:pPr algn="just" fontAlgn="t"/>
                      <a:r>
                        <a:rPr lang="en-US" sz="1600">
                          <a:solidFill>
                            <a:srgbClr val="000000"/>
                          </a:solidFill>
                          <a:effectLst/>
                        </a:rPr>
                        <a:t>This is System Load Average</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00341807"/>
                  </a:ext>
                </a:extLst>
              </a:tr>
              <a:tr h="448144">
                <a:tc>
                  <a:txBody>
                    <a:bodyPr/>
                    <a:lstStyle/>
                    <a:p>
                      <a:pPr fontAlgn="t"/>
                      <a:r>
                        <a:rPr lang="en-IN" sz="1600">
                          <a:effectLst/>
                        </a:rPr>
                        <a:t>5</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ps</a:t>
                      </a:r>
                      <a:endParaRPr lang="en-US" sz="1600">
                        <a:solidFill>
                          <a:srgbClr val="000000"/>
                        </a:solidFill>
                        <a:effectLst/>
                      </a:endParaRPr>
                    </a:p>
                    <a:p>
                      <a:pPr algn="just" fontAlgn="t"/>
                      <a:r>
                        <a:rPr lang="en-US" sz="1600">
                          <a:solidFill>
                            <a:srgbClr val="000000"/>
                          </a:solidFill>
                          <a:effectLst/>
                        </a:rPr>
                        <a:t>Reports a snapshot of the current processes</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6051997"/>
                  </a:ext>
                </a:extLst>
              </a:tr>
              <a:tr h="448144">
                <a:tc>
                  <a:txBody>
                    <a:bodyPr/>
                    <a:lstStyle/>
                    <a:p>
                      <a:pPr fontAlgn="t"/>
                      <a:r>
                        <a:rPr lang="en-IN" sz="1600">
                          <a:effectLst/>
                        </a:rPr>
                        <a:t>6</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vmstat</a:t>
                      </a:r>
                      <a:endParaRPr lang="en-US" sz="1600">
                        <a:solidFill>
                          <a:srgbClr val="000000"/>
                        </a:solidFill>
                        <a:effectLst/>
                      </a:endParaRPr>
                    </a:p>
                    <a:p>
                      <a:pPr algn="just" fontAlgn="t"/>
                      <a:r>
                        <a:rPr lang="en-US" sz="1600">
                          <a:solidFill>
                            <a:srgbClr val="000000"/>
                          </a:solidFill>
                          <a:effectLst/>
                        </a:rPr>
                        <a:t>Reports virtual memory statistics</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62151563"/>
                  </a:ext>
                </a:extLst>
              </a:tr>
              <a:tr h="448144">
                <a:tc>
                  <a:txBody>
                    <a:bodyPr/>
                    <a:lstStyle/>
                    <a:p>
                      <a:pPr fontAlgn="t"/>
                      <a:r>
                        <a:rPr lang="en-IN" sz="1600">
                          <a:effectLst/>
                        </a:rPr>
                        <a:t>7</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gprof</a:t>
                      </a:r>
                      <a:endParaRPr lang="en-US" sz="1600">
                        <a:solidFill>
                          <a:srgbClr val="000000"/>
                        </a:solidFill>
                        <a:effectLst/>
                      </a:endParaRPr>
                    </a:p>
                    <a:p>
                      <a:pPr algn="just" fontAlgn="t"/>
                      <a:r>
                        <a:rPr lang="en-US" sz="1600">
                          <a:solidFill>
                            <a:srgbClr val="000000"/>
                          </a:solidFill>
                          <a:effectLst/>
                        </a:rPr>
                        <a:t>Displays call graph profile data</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41686124"/>
                  </a:ext>
                </a:extLst>
              </a:tr>
              <a:tr h="318038">
                <a:tc>
                  <a:txBody>
                    <a:bodyPr/>
                    <a:lstStyle/>
                    <a:p>
                      <a:pPr fontAlgn="t"/>
                      <a:r>
                        <a:rPr lang="en-IN" sz="1600">
                          <a:effectLst/>
                        </a:rPr>
                        <a:t>8</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1600" b="1">
                          <a:solidFill>
                            <a:srgbClr val="000000"/>
                          </a:solidFill>
                          <a:effectLst/>
                        </a:rPr>
                        <a:t>prof</a:t>
                      </a:r>
                      <a:endParaRPr lang="en-IN" sz="1600">
                        <a:solidFill>
                          <a:srgbClr val="000000"/>
                        </a:solidFill>
                        <a:effectLst/>
                      </a:endParaRPr>
                    </a:p>
                    <a:p>
                      <a:pPr algn="just" fontAlgn="t"/>
                      <a:r>
                        <a:rPr lang="en-IN" sz="1600">
                          <a:solidFill>
                            <a:srgbClr val="000000"/>
                          </a:solidFill>
                          <a:effectLst/>
                        </a:rPr>
                        <a:t>Facilitates Process Profiling</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887126577"/>
                  </a:ext>
                </a:extLst>
              </a:tr>
              <a:tr h="318038">
                <a:tc>
                  <a:txBody>
                    <a:bodyPr/>
                    <a:lstStyle/>
                    <a:p>
                      <a:pPr fontAlgn="t"/>
                      <a:r>
                        <a:rPr lang="en-IN" sz="1600">
                          <a:effectLst/>
                        </a:rPr>
                        <a:t>9</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1600" b="1" dirty="0">
                          <a:solidFill>
                            <a:srgbClr val="000000"/>
                          </a:solidFill>
                          <a:effectLst/>
                        </a:rPr>
                        <a:t>top</a:t>
                      </a:r>
                      <a:endParaRPr lang="en-IN" sz="1600" dirty="0">
                        <a:solidFill>
                          <a:srgbClr val="000000"/>
                        </a:solidFill>
                        <a:effectLst/>
                      </a:endParaRPr>
                    </a:p>
                    <a:p>
                      <a:pPr algn="just" fontAlgn="t"/>
                      <a:r>
                        <a:rPr lang="en-IN" sz="1600" dirty="0">
                          <a:solidFill>
                            <a:srgbClr val="000000"/>
                          </a:solidFill>
                          <a:effectLst/>
                        </a:rPr>
                        <a:t>Displays system tasks</a:t>
                      </a:r>
                    </a:p>
                  </a:txBody>
                  <a:tcPr marL="28913" marR="28913" marT="28913" marB="289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80465569"/>
                  </a:ext>
                </a:extLst>
              </a:tr>
            </a:tbl>
          </a:graphicData>
        </a:graphic>
      </p:graphicFrame>
    </p:spTree>
    <p:extLst>
      <p:ext uri="{BB962C8B-B14F-4D97-AF65-F5344CB8AC3E}">
        <p14:creationId xmlns:p14="http://schemas.microsoft.com/office/powerpoint/2010/main" val="6739358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0D4AC-CDB0-031D-F959-86293274F51E}"/>
              </a:ext>
            </a:extLst>
          </p:cNvPr>
          <p:cNvPicPr>
            <a:picLocks noChangeAspect="1"/>
          </p:cNvPicPr>
          <p:nvPr/>
        </p:nvPicPr>
        <p:blipFill rotWithShape="1">
          <a:blip r:embed="rId2">
            <a:extLst>
              <a:ext uri="{28A0092B-C50C-407E-A947-70E740481C1C}">
                <a14:useLocalDpi xmlns:a14="http://schemas.microsoft.com/office/drawing/2010/main" val="0"/>
              </a:ext>
            </a:extLst>
          </a:blip>
          <a:srcRect l="18712" t="32201" r="43257" b="33197"/>
          <a:stretch/>
        </p:blipFill>
        <p:spPr>
          <a:xfrm>
            <a:off x="2918691" y="461818"/>
            <a:ext cx="6354617" cy="2860845"/>
          </a:xfrm>
          <a:prstGeom prst="rect">
            <a:avLst/>
          </a:prstGeom>
        </p:spPr>
      </p:pic>
      <p:pic>
        <p:nvPicPr>
          <p:cNvPr id="5" name="Picture 4">
            <a:extLst>
              <a:ext uri="{FF2B5EF4-FFF2-40B4-BE49-F238E27FC236}">
                <a16:creationId xmlns:a16="http://schemas.microsoft.com/office/drawing/2014/main" id="{65242C31-38A5-1CEB-805C-7D3AB990667D}"/>
              </a:ext>
            </a:extLst>
          </p:cNvPr>
          <p:cNvPicPr>
            <a:picLocks noChangeAspect="1"/>
          </p:cNvPicPr>
          <p:nvPr/>
        </p:nvPicPr>
        <p:blipFill rotWithShape="1">
          <a:blip r:embed="rId3">
            <a:extLst>
              <a:ext uri="{28A0092B-C50C-407E-A947-70E740481C1C}">
                <a14:useLocalDpi xmlns:a14="http://schemas.microsoft.com/office/drawing/2010/main" val="0"/>
              </a:ext>
            </a:extLst>
          </a:blip>
          <a:srcRect l="18864" t="48237" r="42575" b="19417"/>
          <a:stretch/>
        </p:blipFill>
        <p:spPr>
          <a:xfrm>
            <a:off x="2918691" y="3429000"/>
            <a:ext cx="6271490" cy="2603013"/>
          </a:xfrm>
          <a:prstGeom prst="rect">
            <a:avLst/>
          </a:prstGeom>
        </p:spPr>
      </p:pic>
    </p:spTree>
    <p:extLst>
      <p:ext uri="{BB962C8B-B14F-4D97-AF65-F5344CB8AC3E}">
        <p14:creationId xmlns:p14="http://schemas.microsoft.com/office/powerpoint/2010/main" val="3024177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217D2E-9A43-EF2F-DA18-6C7D06A9D368}"/>
              </a:ext>
            </a:extLst>
          </p:cNvPr>
          <p:cNvSpPr txBox="1"/>
          <p:nvPr/>
        </p:nvSpPr>
        <p:spPr>
          <a:xfrm>
            <a:off x="415636" y="387927"/>
            <a:ext cx="3648364" cy="400110"/>
          </a:xfrm>
          <a:prstGeom prst="rect">
            <a:avLst/>
          </a:prstGeom>
          <a:noFill/>
        </p:spPr>
        <p:txBody>
          <a:bodyPr wrap="square" rtlCol="0">
            <a:spAutoFit/>
          </a:bodyPr>
          <a:lstStyle/>
          <a:p>
            <a:r>
              <a:rPr lang="en-IN" sz="2000" b="1" dirty="0">
                <a:solidFill>
                  <a:schemeClr val="accent1"/>
                </a:solidFill>
                <a:effectLst>
                  <a:outerShdw blurRad="38100" dist="38100" dir="2700000" algn="tl">
                    <a:srgbClr val="000000">
                      <a:alpha val="43137"/>
                    </a:srgbClr>
                  </a:outerShdw>
                </a:effectLst>
              </a:rPr>
              <a:t>System Loggings :</a:t>
            </a:r>
            <a:endParaRPr lang="en-IN" b="1" dirty="0">
              <a:solidFill>
                <a:schemeClr val="accent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4C46DC70-D19D-126D-6288-72618AFD2D96}"/>
              </a:ext>
            </a:extLst>
          </p:cNvPr>
          <p:cNvSpPr txBox="1"/>
          <p:nvPr/>
        </p:nvSpPr>
        <p:spPr>
          <a:xfrm>
            <a:off x="1487055" y="1209964"/>
            <a:ext cx="8811490" cy="1631216"/>
          </a:xfrm>
          <a:prstGeom prst="rect">
            <a:avLst/>
          </a:prstGeom>
          <a:noFill/>
        </p:spPr>
        <p:txBody>
          <a:bodyPr wrap="square" rtlCol="0">
            <a:spAutoFit/>
          </a:bodyPr>
          <a:lstStyle/>
          <a:p>
            <a:pPr marL="285750" indent="-285750">
              <a:buFont typeface="Arial" panose="020B0604020202020204" pitchFamily="34" charset="0"/>
              <a:buChar char="•"/>
            </a:pPr>
            <a:r>
              <a:rPr lang="en-IN" sz="2000" dirty="0"/>
              <a:t>Unix systems have a very flexible and powerful logging system.</a:t>
            </a:r>
          </a:p>
          <a:p>
            <a:pPr marL="285750" indent="-285750">
              <a:buFont typeface="Arial" panose="020B0604020202020204" pitchFamily="34" charset="0"/>
              <a:buChar char="•"/>
            </a:pPr>
            <a:r>
              <a:rPr lang="en-IN" sz="2000" dirty="0"/>
              <a:t>Many versions of </a:t>
            </a:r>
            <a:r>
              <a:rPr lang="en-IN" sz="2000" dirty="0" err="1"/>
              <a:t>linux</a:t>
            </a:r>
            <a:r>
              <a:rPr lang="en-IN" sz="2000" dirty="0"/>
              <a:t> provide a general-purpose logging facility called syslog</a:t>
            </a:r>
          </a:p>
          <a:p>
            <a:pPr marL="285750" indent="-285750">
              <a:buFont typeface="Arial" panose="020B0604020202020204" pitchFamily="34" charset="0"/>
              <a:buChar char="•"/>
            </a:pPr>
            <a:r>
              <a:rPr lang="en-IN" sz="2000" dirty="0"/>
              <a:t>Centralized system logging process that runs the program /etc/</a:t>
            </a:r>
            <a:r>
              <a:rPr lang="en-IN" sz="2000" dirty="0" err="1"/>
              <a:t>syslogd</a:t>
            </a:r>
            <a:r>
              <a:rPr lang="en-IN" sz="2000" dirty="0"/>
              <a:t> or /etc/syslog</a:t>
            </a:r>
          </a:p>
          <a:p>
            <a:pPr marL="285750" indent="-285750">
              <a:buFont typeface="Arial" panose="020B0604020202020204" pitchFamily="34" charset="0"/>
              <a:buChar char="•"/>
            </a:pPr>
            <a:endParaRPr lang="en-IN" sz="2000" dirty="0"/>
          </a:p>
        </p:txBody>
      </p:sp>
      <p:sp>
        <p:nvSpPr>
          <p:cNvPr id="4" name="TextBox 3">
            <a:extLst>
              <a:ext uri="{FF2B5EF4-FFF2-40B4-BE49-F238E27FC236}">
                <a16:creationId xmlns:a16="http://schemas.microsoft.com/office/drawing/2014/main" id="{AFAA9A1E-AC86-0AE7-3D8C-A25E434CF946}"/>
              </a:ext>
            </a:extLst>
          </p:cNvPr>
          <p:cNvSpPr txBox="1"/>
          <p:nvPr/>
        </p:nvSpPr>
        <p:spPr>
          <a:xfrm>
            <a:off x="692727" y="2918691"/>
            <a:ext cx="3925455" cy="400110"/>
          </a:xfrm>
          <a:prstGeom prst="rect">
            <a:avLst/>
          </a:prstGeom>
          <a:noFill/>
        </p:spPr>
        <p:txBody>
          <a:bodyPr wrap="square" rtlCol="0">
            <a:spAutoFit/>
          </a:bodyPr>
          <a:lstStyle/>
          <a:p>
            <a:r>
              <a:rPr lang="en-IN" sz="2000" b="1" dirty="0">
                <a:solidFill>
                  <a:schemeClr val="accent1"/>
                </a:solidFill>
                <a:effectLst>
                  <a:outerShdw blurRad="38100" dist="38100" dir="2700000" algn="tl">
                    <a:srgbClr val="000000">
                      <a:alpha val="43137"/>
                    </a:srgbClr>
                  </a:outerShdw>
                </a:effectLst>
              </a:rPr>
              <a:t>Logging actions :</a:t>
            </a:r>
            <a:endParaRPr lang="en-IN" b="1" dirty="0">
              <a:solidFill>
                <a:schemeClr val="accent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7B9EC362-263A-C648-7D62-474746245730}"/>
              </a:ext>
            </a:extLst>
          </p:cNvPr>
          <p:cNvSpPr txBox="1"/>
          <p:nvPr/>
        </p:nvSpPr>
        <p:spPr>
          <a:xfrm>
            <a:off x="1625600" y="3749964"/>
            <a:ext cx="6197600" cy="1631216"/>
          </a:xfrm>
          <a:prstGeom prst="rect">
            <a:avLst/>
          </a:prstGeom>
          <a:noFill/>
        </p:spPr>
        <p:txBody>
          <a:bodyPr wrap="square" rtlCol="0">
            <a:spAutoFit/>
          </a:bodyPr>
          <a:lstStyle/>
          <a:p>
            <a:pPr marL="285750" indent="-285750">
              <a:buFont typeface="Arial" panose="020B0604020202020204" pitchFamily="34" charset="0"/>
              <a:buChar char="•"/>
            </a:pPr>
            <a:r>
              <a:rPr lang="en-IN" sz="2000" dirty="0"/>
              <a:t>Log message to a file or a device</a:t>
            </a:r>
          </a:p>
          <a:p>
            <a:r>
              <a:rPr lang="en-IN" sz="2000" dirty="0"/>
              <a:t>	For example, /var/log/lpr.log </a:t>
            </a:r>
          </a:p>
          <a:p>
            <a:pPr marL="342900" indent="-342900">
              <a:buFont typeface="Arial" panose="020B0604020202020204" pitchFamily="34" charset="0"/>
              <a:buChar char="•"/>
            </a:pPr>
            <a:r>
              <a:rPr lang="en-IN" sz="2000" dirty="0"/>
              <a:t>Send a message to a user</a:t>
            </a:r>
          </a:p>
          <a:p>
            <a:pPr marL="342900" indent="-342900">
              <a:buFont typeface="Arial" panose="020B0604020202020204" pitchFamily="34" charset="0"/>
              <a:buChar char="•"/>
            </a:pPr>
            <a:r>
              <a:rPr lang="en-IN" sz="2000" dirty="0"/>
              <a:t>Pipe the message to a program</a:t>
            </a:r>
          </a:p>
          <a:p>
            <a:pPr marL="342900" indent="-342900">
              <a:buFont typeface="Arial" panose="020B0604020202020204" pitchFamily="34" charset="0"/>
              <a:buChar char="•"/>
            </a:pPr>
            <a:r>
              <a:rPr lang="en-IN" sz="2000" dirty="0"/>
              <a:t>Send the message to a syslog on another host</a:t>
            </a:r>
          </a:p>
        </p:txBody>
      </p:sp>
    </p:spTree>
    <p:extLst>
      <p:ext uri="{BB962C8B-B14F-4D97-AF65-F5344CB8AC3E}">
        <p14:creationId xmlns:p14="http://schemas.microsoft.com/office/powerpoint/2010/main" val="7752506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85E06-DF1C-7620-84FB-99AFCF87551D}"/>
              </a:ext>
            </a:extLst>
          </p:cNvPr>
          <p:cNvPicPr>
            <a:picLocks noChangeAspect="1"/>
          </p:cNvPicPr>
          <p:nvPr/>
        </p:nvPicPr>
        <p:blipFill rotWithShape="1">
          <a:blip r:embed="rId2">
            <a:extLst>
              <a:ext uri="{28A0092B-C50C-407E-A947-70E740481C1C}">
                <a14:useLocalDpi xmlns:a14="http://schemas.microsoft.com/office/drawing/2010/main" val="0"/>
              </a:ext>
            </a:extLst>
          </a:blip>
          <a:srcRect l="2879" t="37866" r="1894" b="35186"/>
          <a:stretch/>
        </p:blipFill>
        <p:spPr>
          <a:xfrm>
            <a:off x="290945" y="1727198"/>
            <a:ext cx="11610109" cy="2336801"/>
          </a:xfrm>
          <a:prstGeom prst="rect">
            <a:avLst/>
          </a:prstGeom>
        </p:spPr>
      </p:pic>
    </p:spTree>
    <p:extLst>
      <p:ext uri="{BB962C8B-B14F-4D97-AF65-F5344CB8AC3E}">
        <p14:creationId xmlns:p14="http://schemas.microsoft.com/office/powerpoint/2010/main" val="3429642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6C9B2E-C239-44F9-A1BE-18E5336CFE30}"/>
              </a:ext>
            </a:extLst>
          </p:cNvPr>
          <p:cNvPicPr>
            <a:picLocks noChangeAspect="1"/>
          </p:cNvPicPr>
          <p:nvPr/>
        </p:nvPicPr>
        <p:blipFill rotWithShape="1">
          <a:blip r:embed="rId2">
            <a:extLst>
              <a:ext uri="{28A0092B-C50C-407E-A947-70E740481C1C}">
                <a14:useLocalDpi xmlns:a14="http://schemas.microsoft.com/office/drawing/2010/main" val="0"/>
              </a:ext>
            </a:extLst>
          </a:blip>
          <a:srcRect l="3788" t="11837" r="54848" b="-1177"/>
          <a:stretch/>
        </p:blipFill>
        <p:spPr>
          <a:xfrm>
            <a:off x="3108036" y="235818"/>
            <a:ext cx="5975928" cy="6386363"/>
          </a:xfrm>
          <a:prstGeom prst="rect">
            <a:avLst/>
          </a:prstGeom>
        </p:spPr>
      </p:pic>
    </p:spTree>
    <p:extLst>
      <p:ext uri="{BB962C8B-B14F-4D97-AF65-F5344CB8AC3E}">
        <p14:creationId xmlns:p14="http://schemas.microsoft.com/office/powerpoint/2010/main" val="26184555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9E1574-1EFF-DFD6-CE64-60FA5380A0E6}"/>
              </a:ext>
            </a:extLst>
          </p:cNvPr>
          <p:cNvSpPr txBox="1"/>
          <p:nvPr/>
        </p:nvSpPr>
        <p:spPr>
          <a:xfrm>
            <a:off x="655782" y="415636"/>
            <a:ext cx="4387273"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Traps and signals :</a:t>
            </a:r>
            <a:endParaRPr lang="en-IN" b="1" dirty="0">
              <a:solidFill>
                <a:schemeClr val="accent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76222764-96D3-0E68-2FD5-E51999A61C38}"/>
              </a:ext>
            </a:extLst>
          </p:cNvPr>
          <p:cNvSpPr txBox="1"/>
          <p:nvPr/>
        </p:nvSpPr>
        <p:spPr>
          <a:xfrm>
            <a:off x="1570181" y="1191491"/>
            <a:ext cx="9836727" cy="1477328"/>
          </a:xfrm>
          <a:prstGeom prst="rect">
            <a:avLst/>
          </a:prstGeom>
          <a:noFill/>
        </p:spPr>
        <p:txBody>
          <a:bodyPr wrap="square" rtlCol="0">
            <a:spAutoFit/>
          </a:bodyPr>
          <a:lstStyle/>
          <a:p>
            <a:pPr marL="285750" indent="-285750">
              <a:buFont typeface="Arial" panose="020B0604020202020204" pitchFamily="34" charset="0"/>
              <a:buChar char="•"/>
            </a:pPr>
            <a:r>
              <a:rPr lang="en-IN" dirty="0"/>
              <a:t>Signals are software interrupts sent to a program to indicate that an important event has occurred</a:t>
            </a:r>
          </a:p>
          <a:p>
            <a:pPr marL="285750" indent="-285750">
              <a:buFont typeface="Arial" panose="020B0604020202020204" pitchFamily="34" charset="0"/>
              <a:buChar char="•"/>
            </a:pPr>
            <a:r>
              <a:rPr lang="en-IN" dirty="0"/>
              <a:t>The events can vary from user requests to illegal memory access errors</a:t>
            </a:r>
          </a:p>
          <a:p>
            <a:pPr marL="285750" indent="-285750">
              <a:buFont typeface="Arial" panose="020B0604020202020204" pitchFamily="34" charset="0"/>
              <a:buChar char="•"/>
            </a:pPr>
            <a:r>
              <a:rPr lang="en-IN" dirty="0"/>
              <a:t>Some signals, such as the interrupt signal, indicate that a user has asked the program to do something that is not in the usual flow of control</a:t>
            </a:r>
          </a:p>
          <a:p>
            <a:pPr marL="285750" indent="-285750">
              <a:buFont typeface="Arial" panose="020B0604020202020204" pitchFamily="34" charset="0"/>
              <a:buChar char="•"/>
            </a:pPr>
            <a:r>
              <a:rPr lang="en-IN" dirty="0"/>
              <a:t>Check man page for signals – man 7 signal</a:t>
            </a:r>
          </a:p>
        </p:txBody>
      </p:sp>
      <p:pic>
        <p:nvPicPr>
          <p:cNvPr id="11" name="Picture 10">
            <a:extLst>
              <a:ext uri="{FF2B5EF4-FFF2-40B4-BE49-F238E27FC236}">
                <a16:creationId xmlns:a16="http://schemas.microsoft.com/office/drawing/2014/main" id="{C5B3526B-AF94-5B71-36C1-6A46F64DAB5A}"/>
              </a:ext>
            </a:extLst>
          </p:cNvPr>
          <p:cNvPicPr>
            <a:picLocks noChangeAspect="1"/>
          </p:cNvPicPr>
          <p:nvPr/>
        </p:nvPicPr>
        <p:blipFill>
          <a:blip r:embed="rId2"/>
          <a:stretch>
            <a:fillRect/>
          </a:stretch>
        </p:blipFill>
        <p:spPr>
          <a:xfrm>
            <a:off x="3731490" y="2705100"/>
            <a:ext cx="5005531" cy="3815405"/>
          </a:xfrm>
          <a:prstGeom prst="rect">
            <a:avLst/>
          </a:prstGeom>
        </p:spPr>
      </p:pic>
    </p:spTree>
    <p:extLst>
      <p:ext uri="{BB962C8B-B14F-4D97-AF65-F5344CB8AC3E}">
        <p14:creationId xmlns:p14="http://schemas.microsoft.com/office/powerpoint/2010/main" val="2937002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21BD8-4E01-77D0-EA3F-F6E879C6C7A5}"/>
              </a:ext>
            </a:extLst>
          </p:cNvPr>
          <p:cNvSpPr txBox="1"/>
          <p:nvPr/>
        </p:nvSpPr>
        <p:spPr>
          <a:xfrm>
            <a:off x="637309" y="1470974"/>
            <a:ext cx="4645891"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Read Variable :</a:t>
            </a:r>
            <a:endParaRPr lang="en-IN" b="1" dirty="0">
              <a:solidFill>
                <a:schemeClr val="accent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4FA98209-B662-2699-71D7-15CB67B4964A}"/>
              </a:ext>
            </a:extLst>
          </p:cNvPr>
          <p:cNvSpPr txBox="1"/>
          <p:nvPr/>
        </p:nvSpPr>
        <p:spPr>
          <a:xfrm>
            <a:off x="1168399" y="2032151"/>
            <a:ext cx="9564255" cy="3416320"/>
          </a:xfrm>
          <a:prstGeom prst="rect">
            <a:avLst/>
          </a:prstGeom>
          <a:noFill/>
        </p:spPr>
        <p:txBody>
          <a:bodyPr wrap="square" rtlCol="0">
            <a:spAutoFit/>
          </a:bodyPr>
          <a:lstStyle/>
          <a:p>
            <a:pPr marL="285750" indent="-285750">
              <a:buFont typeface="Arial" panose="020B0604020202020204" pitchFamily="34" charset="0"/>
              <a:buChar char="•"/>
            </a:pPr>
            <a:r>
              <a:rPr lang="en-IN" dirty="0"/>
              <a:t>To get the input from the keyboard use </a:t>
            </a:r>
            <a:r>
              <a:rPr lang="en-IN" b="1" dirty="0"/>
              <a:t>read </a:t>
            </a:r>
            <a:r>
              <a:rPr lang="en-IN" dirty="0"/>
              <a:t>command.</a:t>
            </a:r>
          </a:p>
          <a:p>
            <a:pPr marL="285750" indent="-285750">
              <a:buFont typeface="Arial" panose="020B0604020202020204" pitchFamily="34" charset="0"/>
              <a:buChar char="•"/>
            </a:pPr>
            <a:r>
              <a:rPr lang="en-IN" b="1" dirty="0"/>
              <a:t>Read</a:t>
            </a:r>
            <a:r>
              <a:rPr lang="en-IN" dirty="0"/>
              <a:t> command takes input from the keyboard and assigns it to a variable</a:t>
            </a:r>
          </a:p>
          <a:p>
            <a:r>
              <a:rPr lang="en-IN" dirty="0"/>
              <a:t>	read variable </a:t>
            </a:r>
          </a:p>
          <a:p>
            <a:pPr marL="285750" indent="-285750">
              <a:buFont typeface="Arial" panose="020B0604020202020204" pitchFamily="34" charset="0"/>
              <a:buChar char="•"/>
            </a:pPr>
            <a:r>
              <a:rPr lang="en-IN" dirty="0"/>
              <a:t>Read multiple data from single read command</a:t>
            </a:r>
          </a:p>
          <a:p>
            <a:r>
              <a:rPr lang="en-IN" dirty="0"/>
              <a:t>	read var1 var2 var3 ….. </a:t>
            </a:r>
            <a:r>
              <a:rPr lang="en-IN" dirty="0" err="1"/>
              <a:t>Varn</a:t>
            </a:r>
            <a:endParaRPr lang="en-IN" dirty="0"/>
          </a:p>
          <a:p>
            <a:pPr marL="285750" indent="-285750">
              <a:buFont typeface="Arial" panose="020B0604020202020204" pitchFamily="34" charset="0"/>
              <a:buChar char="•"/>
            </a:pPr>
            <a:r>
              <a:rPr lang="en-IN" b="1" dirty="0"/>
              <a:t>-p </a:t>
            </a:r>
            <a:r>
              <a:rPr lang="en-IN" dirty="0"/>
              <a:t>flag is uses to enter the input in the same line</a:t>
            </a:r>
          </a:p>
          <a:p>
            <a:r>
              <a:rPr lang="en-IN" dirty="0"/>
              <a:t>	read –p “Enter the name : ” </a:t>
            </a:r>
            <a:r>
              <a:rPr lang="en-IN" dirty="0" err="1"/>
              <a:t>var_name</a:t>
            </a:r>
            <a:endParaRPr lang="en-IN" dirty="0"/>
          </a:p>
          <a:p>
            <a:pPr marL="285750" indent="-285750">
              <a:buFont typeface="Arial" panose="020B0604020202020204" pitchFamily="34" charset="0"/>
              <a:buChar char="•"/>
            </a:pPr>
            <a:r>
              <a:rPr lang="en-IN" dirty="0"/>
              <a:t>To make input silent use </a:t>
            </a:r>
            <a:r>
              <a:rPr lang="en-IN" b="1" dirty="0"/>
              <a:t>-</a:t>
            </a:r>
            <a:r>
              <a:rPr lang="en-IN" b="1" dirty="0" err="1"/>
              <a:t>sp</a:t>
            </a:r>
            <a:r>
              <a:rPr lang="en-IN" dirty="0"/>
              <a:t> flag.</a:t>
            </a:r>
          </a:p>
          <a:p>
            <a:pPr marL="285750" indent="-285750">
              <a:buFont typeface="Arial" panose="020B0604020202020204" pitchFamily="34" charset="0"/>
              <a:buChar char="•"/>
            </a:pPr>
            <a:r>
              <a:rPr lang="en-IN" dirty="0"/>
              <a:t>To store the array of elements in one variable use </a:t>
            </a:r>
            <a:r>
              <a:rPr lang="en-IN" b="1" dirty="0"/>
              <a:t>-a</a:t>
            </a:r>
            <a:r>
              <a:rPr lang="en-IN" dirty="0"/>
              <a:t>  flag</a:t>
            </a:r>
          </a:p>
          <a:p>
            <a:r>
              <a:rPr lang="en-IN" dirty="0"/>
              <a:t>	read -a names</a:t>
            </a:r>
          </a:p>
          <a:p>
            <a:pPr marL="285750" indent="-285750">
              <a:buFont typeface="Arial" panose="020B0604020202020204" pitchFamily="34" charset="0"/>
              <a:buChar char="•"/>
            </a:pPr>
            <a:r>
              <a:rPr lang="en-IN" dirty="0"/>
              <a:t>$REPLY  - built in variable used to store data without giving any variable while reading </a:t>
            </a:r>
          </a:p>
          <a:p>
            <a:pPr marL="285750" indent="-285750">
              <a:buFont typeface="Arial" panose="020B0604020202020204" pitchFamily="34" charset="0"/>
              <a:buChar char="•"/>
            </a:pPr>
            <a:endParaRPr lang="en-IN" dirty="0"/>
          </a:p>
        </p:txBody>
      </p:sp>
      <p:sp>
        <p:nvSpPr>
          <p:cNvPr id="4" name="TextBox 3">
            <a:extLst>
              <a:ext uri="{FF2B5EF4-FFF2-40B4-BE49-F238E27FC236}">
                <a16:creationId xmlns:a16="http://schemas.microsoft.com/office/drawing/2014/main" id="{622FF4E4-0F32-DCF6-2B67-F97ED0458A48}"/>
              </a:ext>
            </a:extLst>
          </p:cNvPr>
          <p:cNvSpPr txBox="1"/>
          <p:nvPr/>
        </p:nvSpPr>
        <p:spPr>
          <a:xfrm>
            <a:off x="637309" y="725131"/>
            <a:ext cx="8811490" cy="646331"/>
          </a:xfrm>
          <a:prstGeom prst="rect">
            <a:avLst/>
          </a:prstGeom>
          <a:noFill/>
        </p:spPr>
        <p:txBody>
          <a:bodyPr wrap="square" rtlCol="0">
            <a:spAutoFit/>
          </a:bodyPr>
          <a:lstStyle/>
          <a:p>
            <a:pPr marL="285750" indent="-285750">
              <a:buFont typeface="Arial" panose="020B0604020202020204" pitchFamily="34" charset="0"/>
              <a:buChar char="•"/>
            </a:pPr>
            <a:r>
              <a:rPr lang="en-IN" dirty="0"/>
              <a:t>To print the data use keyword </a:t>
            </a:r>
            <a:r>
              <a:rPr lang="en-IN" b="1" dirty="0"/>
              <a:t>echo </a:t>
            </a:r>
            <a:endParaRPr lang="en-IN" dirty="0"/>
          </a:p>
          <a:p>
            <a:r>
              <a:rPr lang="en-IN" b="1" dirty="0"/>
              <a:t>	echo </a:t>
            </a:r>
            <a:r>
              <a:rPr lang="en-IN" dirty="0"/>
              <a:t>“statements to print”</a:t>
            </a:r>
          </a:p>
        </p:txBody>
      </p:sp>
    </p:spTree>
    <p:extLst>
      <p:ext uri="{BB962C8B-B14F-4D97-AF65-F5344CB8AC3E}">
        <p14:creationId xmlns:p14="http://schemas.microsoft.com/office/powerpoint/2010/main" val="27875859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6C22CD-BAC9-2081-8208-4F1F0CDCB8B9}"/>
              </a:ext>
            </a:extLst>
          </p:cNvPr>
          <p:cNvSpPr txBox="1"/>
          <p:nvPr/>
        </p:nvSpPr>
        <p:spPr>
          <a:xfrm>
            <a:off x="489527" y="549625"/>
            <a:ext cx="6096000" cy="461665"/>
          </a:xfrm>
          <a:prstGeom prst="rect">
            <a:avLst/>
          </a:prstGeom>
          <a:noFill/>
        </p:spPr>
        <p:txBody>
          <a:bodyPr wrap="square">
            <a:spAutoFit/>
          </a:bodyPr>
          <a:lstStyle/>
          <a:p>
            <a:pPr algn="l"/>
            <a:r>
              <a:rPr lang="en-IN" sz="2400" b="1" i="0" dirty="0">
                <a:solidFill>
                  <a:schemeClr val="accent1"/>
                </a:solidFill>
                <a:effectLst>
                  <a:outerShdw blurRad="38100" dist="38100" dir="2700000" algn="tl">
                    <a:srgbClr val="000000">
                      <a:alpha val="43137"/>
                    </a:srgbClr>
                  </a:outerShdw>
                </a:effectLst>
                <a:cs typeface="Heebo" pitchFamily="2" charset="-79"/>
              </a:rPr>
              <a:t>Trapping Signals :</a:t>
            </a:r>
          </a:p>
        </p:txBody>
      </p:sp>
      <p:sp>
        <p:nvSpPr>
          <p:cNvPr id="6" name="TextBox 5">
            <a:extLst>
              <a:ext uri="{FF2B5EF4-FFF2-40B4-BE49-F238E27FC236}">
                <a16:creationId xmlns:a16="http://schemas.microsoft.com/office/drawing/2014/main" id="{19D178A3-6487-8E78-6AEB-493706800611}"/>
              </a:ext>
            </a:extLst>
          </p:cNvPr>
          <p:cNvSpPr txBox="1"/>
          <p:nvPr/>
        </p:nvSpPr>
        <p:spPr>
          <a:xfrm>
            <a:off x="979054" y="1260978"/>
            <a:ext cx="8442037" cy="707886"/>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rPr>
              <a:t>Trap enables you to capture signals and run code when they occur.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		$ trap commands signals</a:t>
            </a:r>
            <a:r>
              <a:rPr kumimoji="0" lang="en-US" altLang="en-US" sz="2000" b="0" i="0" u="none" strike="noStrike" cap="none" normalizeH="0" baseline="0" dirty="0">
                <a:ln>
                  <a:noFill/>
                </a:ln>
                <a:solidFill>
                  <a:schemeClr val="tx1"/>
                </a:solidFill>
                <a:effectLst/>
              </a:rPr>
              <a:t> </a:t>
            </a:r>
          </a:p>
        </p:txBody>
      </p:sp>
      <p:sp>
        <p:nvSpPr>
          <p:cNvPr id="9" name="TextBox 8">
            <a:extLst>
              <a:ext uri="{FF2B5EF4-FFF2-40B4-BE49-F238E27FC236}">
                <a16:creationId xmlns:a16="http://schemas.microsoft.com/office/drawing/2014/main" id="{A4474E4D-58D8-760D-7A4A-6BDE96C4D159}"/>
              </a:ext>
            </a:extLst>
          </p:cNvPr>
          <p:cNvSpPr txBox="1"/>
          <p:nvPr/>
        </p:nvSpPr>
        <p:spPr>
          <a:xfrm>
            <a:off x="1117600" y="2714217"/>
            <a:ext cx="9485745" cy="1015663"/>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rPr>
              <a:t>If the command listed for trap is null, the specified signal will be ignored when received. For example, the command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			$ trap ' ' 2</a:t>
            </a:r>
            <a:r>
              <a:rPr kumimoji="0" lang="en-US" altLang="en-US" sz="2000" b="0" i="0" u="none" strike="noStrike" cap="none" normalizeH="0" baseline="0" dirty="0">
                <a:ln>
                  <a:noFill/>
                </a:ln>
                <a:solidFill>
                  <a:schemeClr val="tx1"/>
                </a:solidFill>
                <a:effectLst/>
              </a:rPr>
              <a:t> </a:t>
            </a:r>
          </a:p>
        </p:txBody>
      </p:sp>
      <p:sp>
        <p:nvSpPr>
          <p:cNvPr id="11" name="TextBox 10">
            <a:extLst>
              <a:ext uri="{FF2B5EF4-FFF2-40B4-BE49-F238E27FC236}">
                <a16:creationId xmlns:a16="http://schemas.microsoft.com/office/drawing/2014/main" id="{908A3EF3-1CC2-EB13-5CCE-2456E792F167}"/>
              </a:ext>
            </a:extLst>
          </p:cNvPr>
          <p:cNvSpPr txBox="1"/>
          <p:nvPr/>
        </p:nvSpPr>
        <p:spPr>
          <a:xfrm>
            <a:off x="701964" y="2018497"/>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solidFill>
                <a:effectLst>
                  <a:outerShdw blurRad="38100" dist="38100" dir="2700000" algn="tl">
                    <a:srgbClr val="000000">
                      <a:alpha val="43137"/>
                    </a:srgbClr>
                  </a:outerShdw>
                </a:effectLst>
                <a:cs typeface="Heebo" pitchFamily="2" charset="-79"/>
              </a:rPr>
              <a:t>Ignoring Signals :</a:t>
            </a:r>
          </a:p>
        </p:txBody>
      </p:sp>
      <p:pic>
        <p:nvPicPr>
          <p:cNvPr id="13" name="Picture 12">
            <a:extLst>
              <a:ext uri="{FF2B5EF4-FFF2-40B4-BE49-F238E27FC236}">
                <a16:creationId xmlns:a16="http://schemas.microsoft.com/office/drawing/2014/main" id="{8F3E032A-9B6E-539B-DBBA-5AE9AF18EE5E}"/>
              </a:ext>
            </a:extLst>
          </p:cNvPr>
          <p:cNvPicPr>
            <a:picLocks noChangeAspect="1"/>
          </p:cNvPicPr>
          <p:nvPr/>
        </p:nvPicPr>
        <p:blipFill rotWithShape="1">
          <a:blip r:embed="rId2">
            <a:extLst>
              <a:ext uri="{28A0092B-C50C-407E-A947-70E740481C1C}">
                <a14:useLocalDpi xmlns:a14="http://schemas.microsoft.com/office/drawing/2010/main" val="0"/>
              </a:ext>
            </a:extLst>
          </a:blip>
          <a:srcRect l="3182" t="59888" r="62803"/>
          <a:stretch/>
        </p:blipFill>
        <p:spPr>
          <a:xfrm>
            <a:off x="489527" y="3821559"/>
            <a:ext cx="4784438" cy="2791616"/>
          </a:xfrm>
          <a:prstGeom prst="rect">
            <a:avLst/>
          </a:prstGeom>
        </p:spPr>
      </p:pic>
      <p:pic>
        <p:nvPicPr>
          <p:cNvPr id="17" name="Picture 16">
            <a:extLst>
              <a:ext uri="{FF2B5EF4-FFF2-40B4-BE49-F238E27FC236}">
                <a16:creationId xmlns:a16="http://schemas.microsoft.com/office/drawing/2014/main" id="{08E2D726-7A3A-4D75-5548-B5B0FC58647F}"/>
              </a:ext>
            </a:extLst>
          </p:cNvPr>
          <p:cNvPicPr>
            <a:picLocks noChangeAspect="1"/>
          </p:cNvPicPr>
          <p:nvPr/>
        </p:nvPicPr>
        <p:blipFill rotWithShape="1">
          <a:blip r:embed="rId3">
            <a:extLst>
              <a:ext uri="{28A0092B-C50C-407E-A947-70E740481C1C}">
                <a14:useLocalDpi xmlns:a14="http://schemas.microsoft.com/office/drawing/2010/main" val="0"/>
              </a:ext>
            </a:extLst>
          </a:blip>
          <a:srcRect l="3182" t="66749" r="69317"/>
          <a:stretch/>
        </p:blipFill>
        <p:spPr>
          <a:xfrm>
            <a:off x="5634180" y="3821559"/>
            <a:ext cx="4442693" cy="2657898"/>
          </a:xfrm>
          <a:prstGeom prst="rect">
            <a:avLst/>
          </a:prstGeom>
        </p:spPr>
      </p:pic>
    </p:spTree>
    <p:extLst>
      <p:ext uri="{BB962C8B-B14F-4D97-AF65-F5344CB8AC3E}">
        <p14:creationId xmlns:p14="http://schemas.microsoft.com/office/powerpoint/2010/main" val="37580974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58F7F-C322-0E9A-8C03-1111090D4237}"/>
              </a:ext>
            </a:extLst>
          </p:cNvPr>
          <p:cNvPicPr>
            <a:picLocks noChangeAspect="1"/>
          </p:cNvPicPr>
          <p:nvPr/>
        </p:nvPicPr>
        <p:blipFill rotWithShape="1">
          <a:blip r:embed="rId2">
            <a:extLst>
              <a:ext uri="{28A0092B-C50C-407E-A947-70E740481C1C}">
                <a14:useLocalDpi xmlns:a14="http://schemas.microsoft.com/office/drawing/2010/main" val="0"/>
              </a:ext>
            </a:extLst>
          </a:blip>
          <a:srcRect l="3485" t="7244" r="57500" b="13751"/>
          <a:stretch/>
        </p:blipFill>
        <p:spPr>
          <a:xfrm>
            <a:off x="988289" y="1156854"/>
            <a:ext cx="4756728" cy="4765965"/>
          </a:xfrm>
          <a:prstGeom prst="rect">
            <a:avLst/>
          </a:prstGeom>
        </p:spPr>
      </p:pic>
      <p:pic>
        <p:nvPicPr>
          <p:cNvPr id="5" name="Picture 4">
            <a:extLst>
              <a:ext uri="{FF2B5EF4-FFF2-40B4-BE49-F238E27FC236}">
                <a16:creationId xmlns:a16="http://schemas.microsoft.com/office/drawing/2014/main" id="{168E88BB-4B35-2400-0BC4-925F87150B4B}"/>
              </a:ext>
            </a:extLst>
          </p:cNvPr>
          <p:cNvPicPr>
            <a:picLocks noChangeAspect="1"/>
          </p:cNvPicPr>
          <p:nvPr/>
        </p:nvPicPr>
        <p:blipFill rotWithShape="1">
          <a:blip r:embed="rId3">
            <a:extLst>
              <a:ext uri="{28A0092B-C50C-407E-A947-70E740481C1C}">
                <a14:useLocalDpi xmlns:a14="http://schemas.microsoft.com/office/drawing/2010/main" val="0"/>
              </a:ext>
            </a:extLst>
          </a:blip>
          <a:srcRect l="43030" t="29138" r="17955" b="19110"/>
          <a:stretch/>
        </p:blipFill>
        <p:spPr>
          <a:xfrm>
            <a:off x="6373092" y="1782618"/>
            <a:ext cx="4756728" cy="3121892"/>
          </a:xfrm>
          <a:prstGeom prst="rect">
            <a:avLst/>
          </a:prstGeom>
        </p:spPr>
      </p:pic>
    </p:spTree>
    <p:extLst>
      <p:ext uri="{BB962C8B-B14F-4D97-AF65-F5344CB8AC3E}">
        <p14:creationId xmlns:p14="http://schemas.microsoft.com/office/powerpoint/2010/main" val="26785415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2C490E-4597-7A7E-DAE2-7334C9C9C4B6}"/>
              </a:ext>
            </a:extLst>
          </p:cNvPr>
          <p:cNvSpPr txBox="1"/>
          <p:nvPr/>
        </p:nvSpPr>
        <p:spPr>
          <a:xfrm>
            <a:off x="3583708" y="2497976"/>
            <a:ext cx="8155709" cy="1862048"/>
          </a:xfrm>
          <a:prstGeom prst="rect">
            <a:avLst/>
          </a:prstGeom>
          <a:noFill/>
        </p:spPr>
        <p:txBody>
          <a:bodyPr wrap="square" rtlCol="0">
            <a:spAutoFit/>
          </a:bodyPr>
          <a:lstStyle/>
          <a:p>
            <a:r>
              <a:rPr lang="en-IN" sz="11500" dirty="0">
                <a:solidFill>
                  <a:schemeClr val="accent1"/>
                </a:solidFill>
                <a:latin typeface="Brush Script MT" panose="03060802040406070304" pitchFamily="66" charset="0"/>
              </a:rPr>
              <a:t>Thank you</a:t>
            </a:r>
            <a:endParaRPr lang="en-IN" sz="4000" dirty="0">
              <a:solidFill>
                <a:schemeClr val="accent1"/>
              </a:solidFill>
              <a:latin typeface="Brush Script MT" panose="03060802040406070304" pitchFamily="66" charset="0"/>
            </a:endParaRPr>
          </a:p>
        </p:txBody>
      </p:sp>
    </p:spTree>
    <p:extLst>
      <p:ext uri="{BB962C8B-B14F-4D97-AF65-F5344CB8AC3E}">
        <p14:creationId xmlns:p14="http://schemas.microsoft.com/office/powerpoint/2010/main" val="840985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587290-7F21-D447-6ED1-8ED07D9D46AC}"/>
              </a:ext>
            </a:extLst>
          </p:cNvPr>
          <p:cNvPicPr>
            <a:picLocks noChangeAspect="1"/>
          </p:cNvPicPr>
          <p:nvPr/>
        </p:nvPicPr>
        <p:blipFill rotWithShape="1">
          <a:blip r:embed="rId2">
            <a:extLst>
              <a:ext uri="{28A0092B-C50C-407E-A947-70E740481C1C}">
                <a14:useLocalDpi xmlns:a14="http://schemas.microsoft.com/office/drawing/2010/main" val="0"/>
              </a:ext>
            </a:extLst>
          </a:blip>
          <a:srcRect l="3484" t="11225" r="47804" b="25081"/>
          <a:stretch/>
        </p:blipFill>
        <p:spPr>
          <a:xfrm>
            <a:off x="323272" y="646546"/>
            <a:ext cx="6667078" cy="5255490"/>
          </a:xfrm>
          <a:prstGeom prst="rect">
            <a:avLst/>
          </a:prstGeom>
        </p:spPr>
      </p:pic>
      <p:pic>
        <p:nvPicPr>
          <p:cNvPr id="4" name="Picture 3">
            <a:extLst>
              <a:ext uri="{FF2B5EF4-FFF2-40B4-BE49-F238E27FC236}">
                <a16:creationId xmlns:a16="http://schemas.microsoft.com/office/drawing/2014/main" id="{A9B3A26E-572F-4112-080D-F4EC4DC108D2}"/>
              </a:ext>
            </a:extLst>
          </p:cNvPr>
          <p:cNvPicPr>
            <a:picLocks noChangeAspect="1"/>
          </p:cNvPicPr>
          <p:nvPr/>
        </p:nvPicPr>
        <p:blipFill rotWithShape="1">
          <a:blip r:embed="rId3">
            <a:extLst>
              <a:ext uri="{28A0092B-C50C-407E-A947-70E740481C1C}">
                <a14:useLocalDpi xmlns:a14="http://schemas.microsoft.com/office/drawing/2010/main" val="0"/>
              </a:ext>
            </a:extLst>
          </a:blip>
          <a:srcRect l="3409" t="64660" r="71060"/>
          <a:stretch/>
        </p:blipFill>
        <p:spPr>
          <a:xfrm>
            <a:off x="7416800" y="1524000"/>
            <a:ext cx="4531176" cy="3103418"/>
          </a:xfrm>
          <a:prstGeom prst="rect">
            <a:avLst/>
          </a:prstGeom>
        </p:spPr>
      </p:pic>
    </p:spTree>
    <p:extLst>
      <p:ext uri="{BB962C8B-B14F-4D97-AF65-F5344CB8AC3E}">
        <p14:creationId xmlns:p14="http://schemas.microsoft.com/office/powerpoint/2010/main" val="213043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B756B-FA31-F2CA-E1B7-A2E562FFEF27}"/>
              </a:ext>
            </a:extLst>
          </p:cNvPr>
          <p:cNvSpPr txBox="1"/>
          <p:nvPr/>
        </p:nvSpPr>
        <p:spPr>
          <a:xfrm>
            <a:off x="475673" y="344538"/>
            <a:ext cx="4701310"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Defining a variables :</a:t>
            </a:r>
          </a:p>
        </p:txBody>
      </p:sp>
      <p:sp>
        <p:nvSpPr>
          <p:cNvPr id="3" name="TextBox 2">
            <a:extLst>
              <a:ext uri="{FF2B5EF4-FFF2-40B4-BE49-F238E27FC236}">
                <a16:creationId xmlns:a16="http://schemas.microsoft.com/office/drawing/2014/main" id="{7BC55F7A-0AEA-9499-7B4F-1647DAE391A0}"/>
              </a:ext>
            </a:extLst>
          </p:cNvPr>
          <p:cNvSpPr txBox="1"/>
          <p:nvPr/>
        </p:nvSpPr>
        <p:spPr>
          <a:xfrm>
            <a:off x="1560943" y="1011260"/>
            <a:ext cx="9421091" cy="2862322"/>
          </a:xfrm>
          <a:prstGeom prst="rect">
            <a:avLst/>
          </a:prstGeom>
          <a:noFill/>
        </p:spPr>
        <p:txBody>
          <a:bodyPr wrap="square" rtlCol="0">
            <a:spAutoFit/>
          </a:bodyPr>
          <a:lstStyle/>
          <a:p>
            <a:pPr marL="285750" indent="-285750">
              <a:buFont typeface="Arial" panose="020B0604020202020204" pitchFamily="34" charset="0"/>
              <a:buChar char="•"/>
            </a:pPr>
            <a:r>
              <a:rPr lang="en-IN" dirty="0"/>
              <a:t>Variables can be defined as </a:t>
            </a:r>
          </a:p>
          <a:p>
            <a:r>
              <a:rPr lang="en-IN" dirty="0"/>
              <a:t>		var_name=</a:t>
            </a:r>
            <a:r>
              <a:rPr lang="en-IN" dirty="0" err="1"/>
              <a:t>var_value</a:t>
            </a:r>
            <a:endParaRPr lang="en-IN" dirty="0"/>
          </a:p>
          <a:p>
            <a:pPr marL="285750" indent="-285750">
              <a:buFont typeface="Arial" panose="020B0604020202020204" pitchFamily="34" charset="0"/>
              <a:buChar char="•"/>
            </a:pPr>
            <a:r>
              <a:rPr lang="en-IN" dirty="0"/>
              <a:t>Ex : Name=“Roshini”</a:t>
            </a:r>
          </a:p>
          <a:p>
            <a:pPr marL="285750" indent="-285750">
              <a:buFont typeface="Arial" panose="020B0604020202020204" pitchFamily="34" charset="0"/>
              <a:buChar char="•"/>
            </a:pPr>
            <a:r>
              <a:rPr lang="en-IN" dirty="0"/>
              <a:t>Variables of this type are scalar variables.</a:t>
            </a:r>
          </a:p>
          <a:p>
            <a:r>
              <a:rPr lang="en-IN" dirty="0"/>
              <a:t>	Name=“Roshini”</a:t>
            </a:r>
          </a:p>
          <a:p>
            <a:r>
              <a:rPr lang="en-IN" dirty="0"/>
              <a:t>	Value=100</a:t>
            </a:r>
          </a:p>
          <a:p>
            <a:pPr marL="285750" indent="-285750">
              <a:buFont typeface="Arial" panose="020B0604020202020204" pitchFamily="34" charset="0"/>
              <a:buChar char="•"/>
            </a:pPr>
            <a:r>
              <a:rPr lang="en-US" dirty="0"/>
              <a:t>To access the value stored in a variable, prefix its name with the dollar sign ($) −</a:t>
            </a:r>
          </a:p>
          <a:p>
            <a:r>
              <a:rPr lang="en-US" dirty="0"/>
              <a:t>	Name=“Roshini”</a:t>
            </a:r>
          </a:p>
          <a:p>
            <a:r>
              <a:rPr lang="en-US" dirty="0"/>
              <a:t>	echo $Name</a:t>
            </a:r>
            <a:endParaRPr lang="en-IN" dirty="0"/>
          </a:p>
          <a:p>
            <a:pPr marL="285750" indent="-285750">
              <a:buFont typeface="Arial" panose="020B0604020202020204" pitchFamily="34" charset="0"/>
              <a:buChar char="•"/>
            </a:pPr>
            <a:r>
              <a:rPr lang="en-IN" dirty="0"/>
              <a:t>Out put :  Roshini </a:t>
            </a:r>
          </a:p>
        </p:txBody>
      </p:sp>
      <p:sp>
        <p:nvSpPr>
          <p:cNvPr id="6" name="TextBox 5">
            <a:extLst>
              <a:ext uri="{FF2B5EF4-FFF2-40B4-BE49-F238E27FC236}">
                <a16:creationId xmlns:a16="http://schemas.microsoft.com/office/drawing/2014/main" id="{834F4306-1603-C93A-B163-63C0206A4BD2}"/>
              </a:ext>
            </a:extLst>
          </p:cNvPr>
          <p:cNvSpPr txBox="1"/>
          <p:nvPr/>
        </p:nvSpPr>
        <p:spPr>
          <a:xfrm>
            <a:off x="738907" y="4008582"/>
            <a:ext cx="10243127" cy="830997"/>
          </a:xfrm>
          <a:prstGeom prst="rect">
            <a:avLst/>
          </a:prstGeom>
          <a:noFill/>
        </p:spPr>
        <p:txBody>
          <a:bodyPr wrap="square" rtlCol="0">
            <a:spAutoFit/>
          </a:bodyPr>
          <a:lstStyle/>
          <a:p>
            <a:pPr algn="l"/>
            <a:r>
              <a:rPr lang="en-US" sz="2400" b="1" i="0" dirty="0">
                <a:solidFill>
                  <a:schemeClr val="accent1">
                    <a:lumMod val="75000"/>
                  </a:schemeClr>
                </a:solidFill>
                <a:effectLst>
                  <a:outerShdw blurRad="38100" dist="38100" dir="2700000" algn="tl">
                    <a:srgbClr val="000000">
                      <a:alpha val="43137"/>
                    </a:srgbClr>
                  </a:outerShdw>
                </a:effectLst>
                <a:cs typeface="Heebo" pitchFamily="2" charset="-79"/>
              </a:rPr>
              <a:t>Read-only Variables :</a:t>
            </a:r>
          </a:p>
          <a:p>
            <a:endParaRPr lang="en-IN" sz="2400" b="1" dirty="0">
              <a:solidFill>
                <a:schemeClr val="accent1">
                  <a:lumMod val="75000"/>
                </a:schemeClr>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37279324-625F-B2B4-2806-606061187140}"/>
              </a:ext>
            </a:extLst>
          </p:cNvPr>
          <p:cNvSpPr txBox="1"/>
          <p:nvPr/>
        </p:nvSpPr>
        <p:spPr>
          <a:xfrm>
            <a:off x="1560942" y="4620636"/>
            <a:ext cx="9421091" cy="707886"/>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rPr>
              <a:t>Shell provides a way to mark variables as read-only by using the read-only command.</a:t>
            </a:r>
          </a:p>
          <a:p>
            <a:pPr marL="342900" indent="-342900" algn="just">
              <a:buFont typeface="Arial" panose="020B0604020202020204" pitchFamily="34" charset="0"/>
              <a:buChar char="•"/>
            </a:pPr>
            <a:r>
              <a:rPr lang="en-US" sz="2000" b="0" i="0" dirty="0">
                <a:effectLst/>
              </a:rPr>
              <a:t>After a variable is marked read-only, its value cannot be changed.</a:t>
            </a:r>
          </a:p>
        </p:txBody>
      </p:sp>
      <p:pic>
        <p:nvPicPr>
          <p:cNvPr id="10" name="Picture 9">
            <a:extLst>
              <a:ext uri="{FF2B5EF4-FFF2-40B4-BE49-F238E27FC236}">
                <a16:creationId xmlns:a16="http://schemas.microsoft.com/office/drawing/2014/main" id="{11F5AC86-253F-C820-9185-EA107355DF6B}"/>
              </a:ext>
            </a:extLst>
          </p:cNvPr>
          <p:cNvPicPr>
            <a:picLocks noChangeAspect="1"/>
          </p:cNvPicPr>
          <p:nvPr/>
        </p:nvPicPr>
        <p:blipFill rotWithShape="1">
          <a:blip r:embed="rId2">
            <a:extLst>
              <a:ext uri="{28A0092B-C50C-407E-A947-70E740481C1C}">
                <a14:useLocalDpi xmlns:a14="http://schemas.microsoft.com/office/drawing/2010/main" val="0"/>
              </a:ext>
            </a:extLst>
          </a:blip>
          <a:srcRect l="23712" t="68628" r="38409" b="14882"/>
          <a:stretch/>
        </p:blipFill>
        <p:spPr>
          <a:xfrm>
            <a:off x="4984839" y="3154502"/>
            <a:ext cx="5787014" cy="1246496"/>
          </a:xfrm>
          <a:prstGeom prst="rect">
            <a:avLst/>
          </a:prstGeom>
        </p:spPr>
      </p:pic>
    </p:spTree>
    <p:extLst>
      <p:ext uri="{BB962C8B-B14F-4D97-AF65-F5344CB8AC3E}">
        <p14:creationId xmlns:p14="http://schemas.microsoft.com/office/powerpoint/2010/main" val="581151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00BC3C-8400-EFF6-BE22-49300E1F0718}"/>
              </a:ext>
            </a:extLst>
          </p:cNvPr>
          <p:cNvSpPr txBox="1"/>
          <p:nvPr/>
        </p:nvSpPr>
        <p:spPr>
          <a:xfrm>
            <a:off x="1450110" y="1159502"/>
            <a:ext cx="9005454" cy="1938992"/>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000000"/>
                </a:solidFill>
                <a:effectLst/>
              </a:rPr>
              <a:t>Unsetting or deleting a variable directs the shell to remove the variable from the list of variables that it tracks. Once you unset a variable, you cannot access the stored value in the variable.</a:t>
            </a:r>
          </a:p>
          <a:p>
            <a:pPr marL="285750" indent="-285750" algn="just">
              <a:buFont typeface="Arial" panose="020B0604020202020204" pitchFamily="34" charset="0"/>
              <a:buChar char="•"/>
            </a:pPr>
            <a:r>
              <a:rPr lang="en-US" sz="2000" b="0" i="0" dirty="0">
                <a:solidFill>
                  <a:srgbClr val="000000"/>
                </a:solidFill>
                <a:effectLst/>
              </a:rPr>
              <a:t>Following is the syntax to unset a defined variable using the </a:t>
            </a:r>
            <a:r>
              <a:rPr lang="en-US" sz="2000" b="1" i="0" dirty="0">
                <a:solidFill>
                  <a:srgbClr val="000000"/>
                </a:solidFill>
                <a:effectLst/>
              </a:rPr>
              <a:t>unset</a:t>
            </a:r>
            <a:r>
              <a:rPr lang="en-US" sz="2000" b="0" i="0" dirty="0">
                <a:solidFill>
                  <a:srgbClr val="000000"/>
                </a:solidFill>
                <a:effectLst/>
              </a:rPr>
              <a:t> command −</a:t>
            </a:r>
          </a:p>
          <a:p>
            <a:pPr algn="just"/>
            <a:r>
              <a:rPr lang="en-US" sz="2000" dirty="0">
                <a:solidFill>
                  <a:srgbClr val="000000"/>
                </a:solidFill>
              </a:rPr>
              <a:t>	</a:t>
            </a:r>
            <a:r>
              <a:rPr lang="en-US" sz="2000" b="1" dirty="0">
                <a:solidFill>
                  <a:srgbClr val="000000"/>
                </a:solidFill>
              </a:rPr>
              <a:t>unset var_name</a:t>
            </a:r>
          </a:p>
          <a:p>
            <a:pPr algn="just"/>
            <a:endParaRPr lang="en-US" sz="2000" b="1" i="0" dirty="0">
              <a:solidFill>
                <a:srgbClr val="000000"/>
              </a:solidFill>
              <a:effectLst/>
            </a:endParaRPr>
          </a:p>
        </p:txBody>
      </p:sp>
      <p:sp>
        <p:nvSpPr>
          <p:cNvPr id="5" name="TextBox 4">
            <a:extLst>
              <a:ext uri="{FF2B5EF4-FFF2-40B4-BE49-F238E27FC236}">
                <a16:creationId xmlns:a16="http://schemas.microsoft.com/office/drawing/2014/main" id="{9FD2D295-700A-2E2A-8460-6BAE956C6355}"/>
              </a:ext>
            </a:extLst>
          </p:cNvPr>
          <p:cNvSpPr txBox="1"/>
          <p:nvPr/>
        </p:nvSpPr>
        <p:spPr>
          <a:xfrm>
            <a:off x="683491" y="494207"/>
            <a:ext cx="6096000" cy="461665"/>
          </a:xfrm>
          <a:prstGeom prst="rect">
            <a:avLst/>
          </a:prstGeom>
          <a:noFill/>
        </p:spPr>
        <p:txBody>
          <a:bodyPr wrap="square">
            <a:spAutoFit/>
          </a:bodyPr>
          <a:lstStyle/>
          <a:p>
            <a:pPr algn="l"/>
            <a:r>
              <a:rPr lang="en-US" sz="2400" b="1" i="0" dirty="0">
                <a:solidFill>
                  <a:schemeClr val="accent1">
                    <a:lumMod val="75000"/>
                  </a:schemeClr>
                </a:solidFill>
                <a:effectLst>
                  <a:outerShdw blurRad="38100" dist="38100" dir="2700000" algn="tl">
                    <a:srgbClr val="000000">
                      <a:alpha val="43137"/>
                    </a:srgbClr>
                  </a:outerShdw>
                </a:effectLst>
                <a:latin typeface="Heebo" pitchFamily="2" charset="-79"/>
                <a:cs typeface="Heebo" pitchFamily="2" charset="-79"/>
              </a:rPr>
              <a:t>Unsetting Variables</a:t>
            </a:r>
          </a:p>
        </p:txBody>
      </p:sp>
      <p:pic>
        <p:nvPicPr>
          <p:cNvPr id="7" name="Picture 6">
            <a:extLst>
              <a:ext uri="{FF2B5EF4-FFF2-40B4-BE49-F238E27FC236}">
                <a16:creationId xmlns:a16="http://schemas.microsoft.com/office/drawing/2014/main" id="{2464AECA-25B8-8B77-A33C-910A4805C0A6}"/>
              </a:ext>
            </a:extLst>
          </p:cNvPr>
          <p:cNvPicPr>
            <a:picLocks noChangeAspect="1"/>
          </p:cNvPicPr>
          <p:nvPr/>
        </p:nvPicPr>
        <p:blipFill rotWithShape="1">
          <a:blip r:embed="rId2">
            <a:extLst>
              <a:ext uri="{28A0092B-C50C-407E-A947-70E740481C1C}">
                <a14:useLocalDpi xmlns:a14="http://schemas.microsoft.com/office/drawing/2010/main" val="0"/>
              </a:ext>
            </a:extLst>
          </a:blip>
          <a:srcRect l="23485" t="67858" r="43636" b="16200"/>
          <a:stretch/>
        </p:blipFill>
        <p:spPr>
          <a:xfrm>
            <a:off x="2493818" y="3010818"/>
            <a:ext cx="6241611" cy="1497378"/>
          </a:xfrm>
          <a:prstGeom prst="rect">
            <a:avLst/>
          </a:prstGeom>
        </p:spPr>
      </p:pic>
    </p:spTree>
    <p:extLst>
      <p:ext uri="{BB962C8B-B14F-4D97-AF65-F5344CB8AC3E}">
        <p14:creationId xmlns:p14="http://schemas.microsoft.com/office/powerpoint/2010/main" val="3037620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77A43-6792-C26F-3D30-BF10A69A5755}"/>
              </a:ext>
            </a:extLst>
          </p:cNvPr>
          <p:cNvSpPr txBox="1"/>
          <p:nvPr/>
        </p:nvSpPr>
        <p:spPr>
          <a:xfrm>
            <a:off x="304799" y="175490"/>
            <a:ext cx="3851564" cy="461665"/>
          </a:xfrm>
          <a:prstGeom prst="rect">
            <a:avLst/>
          </a:prstGeom>
          <a:noFill/>
        </p:spPr>
        <p:txBody>
          <a:bodyPr wrap="square" rtlCol="0">
            <a:spAutoFit/>
          </a:bodyPr>
          <a:lstStyle/>
          <a:p>
            <a:r>
              <a:rPr lang="en-IN" sz="2400" b="1" dirty="0">
                <a:solidFill>
                  <a:schemeClr val="accent1">
                    <a:lumMod val="75000"/>
                  </a:schemeClr>
                </a:solidFill>
                <a:effectLst>
                  <a:outerShdw blurRad="38100" dist="38100" dir="2700000" algn="tl">
                    <a:srgbClr val="000000">
                      <a:alpha val="43137"/>
                    </a:srgbClr>
                  </a:outerShdw>
                </a:effectLst>
              </a:rPr>
              <a:t>Special Variables : </a:t>
            </a:r>
            <a:endParaRPr lang="en-IN" b="1" dirty="0">
              <a:solidFill>
                <a:schemeClr val="accent1">
                  <a:lumMod val="75000"/>
                </a:schemeClr>
              </a:solidFill>
              <a:effectLst>
                <a:outerShdw blurRad="38100" dist="38100" dir="2700000" algn="tl">
                  <a:srgbClr val="000000">
                    <a:alpha val="43137"/>
                  </a:srgbClr>
                </a:outerShdw>
              </a:effectLst>
            </a:endParaRPr>
          </a:p>
        </p:txBody>
      </p:sp>
      <p:graphicFrame>
        <p:nvGraphicFramePr>
          <p:cNvPr id="4" name="Table 3">
            <a:extLst>
              <a:ext uri="{FF2B5EF4-FFF2-40B4-BE49-F238E27FC236}">
                <a16:creationId xmlns:a16="http://schemas.microsoft.com/office/drawing/2014/main" id="{C383EDBC-372B-6E88-5787-D73626A38B33}"/>
              </a:ext>
            </a:extLst>
          </p:cNvPr>
          <p:cNvGraphicFramePr>
            <a:graphicFrameLocks noGrp="1"/>
          </p:cNvGraphicFramePr>
          <p:nvPr>
            <p:extLst>
              <p:ext uri="{D42A27DB-BD31-4B8C-83A1-F6EECF244321}">
                <p14:modId xmlns:p14="http://schemas.microsoft.com/office/powerpoint/2010/main" val="1434939600"/>
              </p:ext>
            </p:extLst>
          </p:nvPr>
        </p:nvGraphicFramePr>
        <p:xfrm>
          <a:off x="979056" y="637155"/>
          <a:ext cx="10224654" cy="5431136"/>
        </p:xfrm>
        <a:graphic>
          <a:graphicData uri="http://schemas.openxmlformats.org/drawingml/2006/table">
            <a:tbl>
              <a:tblPr/>
              <a:tblGrid>
                <a:gridCol w="875084">
                  <a:extLst>
                    <a:ext uri="{9D8B030D-6E8A-4147-A177-3AD203B41FA5}">
                      <a16:colId xmlns:a16="http://schemas.microsoft.com/office/drawing/2014/main" val="2602640519"/>
                    </a:ext>
                  </a:extLst>
                </a:gridCol>
                <a:gridCol w="9349570">
                  <a:extLst>
                    <a:ext uri="{9D8B030D-6E8A-4147-A177-3AD203B41FA5}">
                      <a16:colId xmlns:a16="http://schemas.microsoft.com/office/drawing/2014/main" val="925609933"/>
                    </a:ext>
                  </a:extLst>
                </a:gridCol>
              </a:tblGrid>
              <a:tr h="368034">
                <a:tc>
                  <a:txBody>
                    <a:bodyPr/>
                    <a:lstStyle/>
                    <a:p>
                      <a:pPr algn="ctr" fontAlgn="t"/>
                      <a:r>
                        <a:rPr lang="en-IN" sz="1800">
                          <a:effectLst/>
                        </a:rPr>
                        <a:t>Sr.No.</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dirty="0">
                          <a:effectLst/>
                        </a:rPr>
                        <a:t>Variable &amp; Description</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192846866"/>
                  </a:ext>
                </a:extLst>
              </a:tr>
              <a:tr h="685245">
                <a:tc>
                  <a:txBody>
                    <a:bodyPr/>
                    <a:lstStyle/>
                    <a:p>
                      <a:pPr fontAlgn="t"/>
                      <a:r>
                        <a:rPr lang="en-IN" sz="1800">
                          <a:effectLst/>
                        </a:rPr>
                        <a:t>1</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a:solidFill>
                            <a:srgbClr val="000000"/>
                          </a:solidFill>
                          <a:effectLst/>
                        </a:rPr>
                        <a:t>$0</a:t>
                      </a:r>
                      <a:endParaRPr lang="en-US" sz="1800" dirty="0">
                        <a:solidFill>
                          <a:srgbClr val="000000"/>
                        </a:solidFill>
                        <a:effectLst/>
                      </a:endParaRPr>
                    </a:p>
                    <a:p>
                      <a:pPr algn="just" fontAlgn="t"/>
                      <a:r>
                        <a:rPr lang="en-US" sz="1800" dirty="0">
                          <a:solidFill>
                            <a:srgbClr val="000000"/>
                          </a:solidFill>
                          <a:effectLst/>
                        </a:rPr>
                        <a:t>The filename of the current script.</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592286506"/>
                  </a:ext>
                </a:extLst>
              </a:tr>
              <a:tr h="1319666">
                <a:tc>
                  <a:txBody>
                    <a:bodyPr/>
                    <a:lstStyle/>
                    <a:p>
                      <a:pPr fontAlgn="t"/>
                      <a:r>
                        <a:rPr lang="en-IN" sz="1800">
                          <a:effectLst/>
                        </a:rPr>
                        <a:t>2</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$n</a:t>
                      </a:r>
                      <a:endParaRPr lang="en-US" sz="1800">
                        <a:solidFill>
                          <a:srgbClr val="000000"/>
                        </a:solidFill>
                        <a:effectLst/>
                      </a:endParaRPr>
                    </a:p>
                    <a:p>
                      <a:pPr algn="just" fontAlgn="t"/>
                      <a:r>
                        <a:rPr lang="en-US" sz="1800">
                          <a:solidFill>
                            <a:srgbClr val="000000"/>
                          </a:solidFill>
                          <a:effectLst/>
                        </a:rPr>
                        <a:t>These variables correspond to the arguments with which a script was invoked. Here </a:t>
                      </a:r>
                      <a:r>
                        <a:rPr lang="en-US" sz="1800" b="1">
                          <a:solidFill>
                            <a:srgbClr val="000000"/>
                          </a:solidFill>
                          <a:effectLst/>
                        </a:rPr>
                        <a:t>n</a:t>
                      </a:r>
                      <a:r>
                        <a:rPr lang="en-US" sz="1800">
                          <a:solidFill>
                            <a:srgbClr val="000000"/>
                          </a:solidFill>
                          <a:effectLst/>
                        </a:rPr>
                        <a:t> is a positive decimal number corresponding to the position of an argument (the first argument is $1, the second argument is $2, and so on).</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21473641"/>
                  </a:ext>
                </a:extLst>
              </a:tr>
              <a:tr h="685245">
                <a:tc>
                  <a:txBody>
                    <a:bodyPr/>
                    <a:lstStyle/>
                    <a:p>
                      <a:pPr fontAlgn="t"/>
                      <a:r>
                        <a:rPr lang="en-IN" sz="1800">
                          <a:effectLst/>
                        </a:rPr>
                        <a:t>3</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a:t>
                      </a:r>
                      <a:endParaRPr lang="en-US" sz="1800">
                        <a:solidFill>
                          <a:srgbClr val="000000"/>
                        </a:solidFill>
                        <a:effectLst/>
                      </a:endParaRPr>
                    </a:p>
                    <a:p>
                      <a:pPr algn="just" fontAlgn="t"/>
                      <a:r>
                        <a:rPr lang="en-US" sz="1800">
                          <a:solidFill>
                            <a:srgbClr val="000000"/>
                          </a:solidFill>
                          <a:effectLst/>
                        </a:rPr>
                        <a:t>The number of arguments supplied to a script.</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13103109"/>
                  </a:ext>
                </a:extLst>
              </a:tr>
              <a:tr h="685245">
                <a:tc>
                  <a:txBody>
                    <a:bodyPr/>
                    <a:lstStyle/>
                    <a:p>
                      <a:pPr fontAlgn="t"/>
                      <a:r>
                        <a:rPr lang="en-IN" sz="1800">
                          <a:effectLst/>
                        </a:rPr>
                        <a:t>4</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a:solidFill>
                            <a:srgbClr val="000000"/>
                          </a:solidFill>
                          <a:effectLst/>
                        </a:rPr>
                        <a:t>$*</a:t>
                      </a:r>
                      <a:endParaRPr lang="en-US" sz="1800" dirty="0">
                        <a:solidFill>
                          <a:srgbClr val="000000"/>
                        </a:solidFill>
                        <a:effectLst/>
                      </a:endParaRPr>
                    </a:p>
                    <a:p>
                      <a:pPr algn="just" fontAlgn="t"/>
                      <a:r>
                        <a:rPr lang="en-US" sz="1800" dirty="0">
                          <a:solidFill>
                            <a:srgbClr val="000000"/>
                          </a:solidFill>
                          <a:effectLst/>
                        </a:rPr>
                        <a:t>All the arguments are double quoted. If a script receives two arguments, $* is equivalent to $1 $2.</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902480996"/>
                  </a:ext>
                </a:extLst>
              </a:tr>
              <a:tr h="1002456">
                <a:tc>
                  <a:txBody>
                    <a:bodyPr/>
                    <a:lstStyle/>
                    <a:p>
                      <a:pPr fontAlgn="t"/>
                      <a:r>
                        <a:rPr lang="en-IN" sz="1800">
                          <a:effectLst/>
                        </a:rPr>
                        <a:t>5</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a:t>
                      </a:r>
                      <a:endParaRPr lang="en-US" sz="1800">
                        <a:solidFill>
                          <a:srgbClr val="000000"/>
                        </a:solidFill>
                        <a:effectLst/>
                      </a:endParaRPr>
                    </a:p>
                    <a:p>
                      <a:pPr algn="just" fontAlgn="t"/>
                      <a:r>
                        <a:rPr lang="en-US" sz="1800">
                          <a:solidFill>
                            <a:srgbClr val="000000"/>
                          </a:solidFill>
                          <a:effectLst/>
                        </a:rPr>
                        <a:t>All the arguments are individually double quoted. If a script receives two arguments, $@ is equivalent to $1 $2.</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58005493"/>
                  </a:ext>
                </a:extLst>
              </a:tr>
              <a:tr h="685245">
                <a:tc>
                  <a:txBody>
                    <a:bodyPr/>
                    <a:lstStyle/>
                    <a:p>
                      <a:pPr fontAlgn="t"/>
                      <a:r>
                        <a:rPr lang="en-IN" sz="1800">
                          <a:effectLst/>
                        </a:rPr>
                        <a:t>6</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a:solidFill>
                            <a:srgbClr val="000000"/>
                          </a:solidFill>
                          <a:effectLst/>
                        </a:rPr>
                        <a:t>$?</a:t>
                      </a:r>
                      <a:endParaRPr lang="en-US" sz="1800" dirty="0">
                        <a:solidFill>
                          <a:srgbClr val="000000"/>
                        </a:solidFill>
                        <a:effectLst/>
                      </a:endParaRPr>
                    </a:p>
                    <a:p>
                      <a:pPr algn="just" fontAlgn="t"/>
                      <a:r>
                        <a:rPr lang="en-US" sz="1800" dirty="0">
                          <a:solidFill>
                            <a:srgbClr val="000000"/>
                          </a:solidFill>
                          <a:effectLst/>
                        </a:rPr>
                        <a:t>The exit status of the last command executed.</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95039745"/>
                  </a:ext>
                </a:extLst>
              </a:tr>
            </a:tbl>
          </a:graphicData>
        </a:graphic>
      </p:graphicFrame>
    </p:spTree>
    <p:extLst>
      <p:ext uri="{BB962C8B-B14F-4D97-AF65-F5344CB8AC3E}">
        <p14:creationId xmlns:p14="http://schemas.microsoft.com/office/powerpoint/2010/main" val="3663680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3A36188-A084-2050-50A1-8FB1A6849A35}"/>
              </a:ext>
            </a:extLst>
          </p:cNvPr>
          <p:cNvGraphicFramePr>
            <a:graphicFrameLocks noGrp="1"/>
          </p:cNvGraphicFramePr>
          <p:nvPr>
            <p:extLst>
              <p:ext uri="{D42A27DB-BD31-4B8C-83A1-F6EECF244321}">
                <p14:modId xmlns:p14="http://schemas.microsoft.com/office/powerpoint/2010/main" val="30206705"/>
              </p:ext>
            </p:extLst>
          </p:nvPr>
        </p:nvGraphicFramePr>
        <p:xfrm>
          <a:off x="1089891" y="661843"/>
          <a:ext cx="10012218" cy="1459504"/>
        </p:xfrm>
        <a:graphic>
          <a:graphicData uri="http://schemas.openxmlformats.org/drawingml/2006/table">
            <a:tbl>
              <a:tblPr/>
              <a:tblGrid>
                <a:gridCol w="856902">
                  <a:extLst>
                    <a:ext uri="{9D8B030D-6E8A-4147-A177-3AD203B41FA5}">
                      <a16:colId xmlns:a16="http://schemas.microsoft.com/office/drawing/2014/main" val="160611899"/>
                    </a:ext>
                  </a:extLst>
                </a:gridCol>
                <a:gridCol w="9155316">
                  <a:extLst>
                    <a:ext uri="{9D8B030D-6E8A-4147-A177-3AD203B41FA5}">
                      <a16:colId xmlns:a16="http://schemas.microsoft.com/office/drawing/2014/main" val="3548804166"/>
                    </a:ext>
                  </a:extLst>
                </a:gridCol>
              </a:tblGrid>
              <a:tr h="637317">
                <a:tc>
                  <a:txBody>
                    <a:bodyPr/>
                    <a:lstStyle/>
                    <a:p>
                      <a:pPr fontAlgn="t"/>
                      <a:r>
                        <a:rPr lang="en-IN" sz="1800" dirty="0">
                          <a:effectLst/>
                        </a:rPr>
                        <a:t>7</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a:t>
                      </a:r>
                      <a:endParaRPr lang="en-US" sz="1800">
                        <a:solidFill>
                          <a:srgbClr val="000000"/>
                        </a:solidFill>
                        <a:effectLst/>
                      </a:endParaRPr>
                    </a:p>
                    <a:p>
                      <a:pPr algn="just" fontAlgn="t"/>
                      <a:r>
                        <a:rPr lang="en-US" sz="1800">
                          <a:solidFill>
                            <a:srgbClr val="000000"/>
                          </a:solidFill>
                          <a:effectLst/>
                        </a:rPr>
                        <a:t>The process number of the current shell. For shell scripts, this is the process ID under which they are executing.</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47596720"/>
                  </a:ext>
                </a:extLst>
              </a:tr>
              <a:tr h="340635">
                <a:tc>
                  <a:txBody>
                    <a:bodyPr/>
                    <a:lstStyle/>
                    <a:p>
                      <a:pPr fontAlgn="t"/>
                      <a:r>
                        <a:rPr lang="en-IN" sz="1800" dirty="0">
                          <a:effectLst/>
                        </a:rPr>
                        <a:t>8</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a:solidFill>
                            <a:srgbClr val="000000"/>
                          </a:solidFill>
                          <a:effectLst/>
                        </a:rPr>
                        <a:t>$!</a:t>
                      </a:r>
                      <a:endParaRPr lang="en-US" sz="1800" dirty="0">
                        <a:solidFill>
                          <a:srgbClr val="000000"/>
                        </a:solidFill>
                        <a:effectLst/>
                      </a:endParaRPr>
                    </a:p>
                    <a:p>
                      <a:pPr algn="just" fontAlgn="t"/>
                      <a:r>
                        <a:rPr lang="en-US" sz="1800" dirty="0">
                          <a:solidFill>
                            <a:srgbClr val="000000"/>
                          </a:solidFill>
                          <a:effectLst/>
                        </a:rPr>
                        <a:t>The process number of the last background command.</a:t>
                      </a:r>
                    </a:p>
                  </a:txBody>
                  <a:tcPr marL="21976" marR="21976" marT="21976" marB="219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856087765"/>
                  </a:ext>
                </a:extLst>
              </a:tr>
            </a:tbl>
          </a:graphicData>
        </a:graphic>
      </p:graphicFrame>
      <p:pic>
        <p:nvPicPr>
          <p:cNvPr id="4" name="Picture 3">
            <a:extLst>
              <a:ext uri="{FF2B5EF4-FFF2-40B4-BE49-F238E27FC236}">
                <a16:creationId xmlns:a16="http://schemas.microsoft.com/office/drawing/2014/main" id="{05A8BC24-5365-3E75-E919-BF9634C1DC35}"/>
              </a:ext>
            </a:extLst>
          </p:cNvPr>
          <p:cNvPicPr>
            <a:picLocks noChangeAspect="1"/>
          </p:cNvPicPr>
          <p:nvPr/>
        </p:nvPicPr>
        <p:blipFill rotWithShape="1">
          <a:blip r:embed="rId2">
            <a:extLst>
              <a:ext uri="{28A0092B-C50C-407E-A947-70E740481C1C}">
                <a14:useLocalDpi xmlns:a14="http://schemas.microsoft.com/office/drawing/2010/main" val="0"/>
              </a:ext>
            </a:extLst>
          </a:blip>
          <a:srcRect l="23560" t="46134" r="39091" b="14823"/>
          <a:stretch/>
        </p:blipFill>
        <p:spPr>
          <a:xfrm>
            <a:off x="2253673" y="2458466"/>
            <a:ext cx="6834909" cy="3535298"/>
          </a:xfrm>
          <a:prstGeom prst="rect">
            <a:avLst/>
          </a:prstGeom>
        </p:spPr>
      </p:pic>
    </p:spTree>
    <p:extLst>
      <p:ext uri="{BB962C8B-B14F-4D97-AF65-F5344CB8AC3E}">
        <p14:creationId xmlns:p14="http://schemas.microsoft.com/office/powerpoint/2010/main" val="205500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EB49C8-F376-0A0B-39A6-F6DF5A172F50}"/>
              </a:ext>
            </a:extLst>
          </p:cNvPr>
          <p:cNvSpPr txBox="1"/>
          <p:nvPr/>
        </p:nvSpPr>
        <p:spPr>
          <a:xfrm>
            <a:off x="1080654" y="1017304"/>
            <a:ext cx="9180946" cy="830997"/>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000000"/>
                </a:solidFill>
                <a:effectLst/>
              </a:rPr>
              <a:t>Shell supports a different type of variable called an </a:t>
            </a:r>
            <a:r>
              <a:rPr lang="en-US" sz="2400" b="1" i="0" dirty="0">
                <a:solidFill>
                  <a:srgbClr val="000000"/>
                </a:solidFill>
                <a:effectLst/>
              </a:rPr>
              <a:t>array variable</a:t>
            </a:r>
            <a:r>
              <a:rPr lang="en-US" sz="2400" b="0" i="0" dirty="0">
                <a:solidFill>
                  <a:srgbClr val="000000"/>
                </a:solidFill>
                <a:effectLst/>
              </a:rPr>
              <a:t>. </a:t>
            </a:r>
          </a:p>
          <a:p>
            <a:pPr marL="285750" indent="-285750">
              <a:buFont typeface="Arial" panose="020B0604020202020204" pitchFamily="34" charset="0"/>
              <a:buChar char="•"/>
            </a:pPr>
            <a:r>
              <a:rPr lang="en-US" sz="2400" b="0" i="0" dirty="0">
                <a:solidFill>
                  <a:srgbClr val="000000"/>
                </a:solidFill>
                <a:effectLst/>
              </a:rPr>
              <a:t>This can hold multiple values at the same time.</a:t>
            </a:r>
            <a:endParaRPr lang="en-IN" sz="2400" dirty="0"/>
          </a:p>
        </p:txBody>
      </p:sp>
      <p:sp>
        <p:nvSpPr>
          <p:cNvPr id="5" name="TextBox 4">
            <a:extLst>
              <a:ext uri="{FF2B5EF4-FFF2-40B4-BE49-F238E27FC236}">
                <a16:creationId xmlns:a16="http://schemas.microsoft.com/office/drawing/2014/main" id="{19D29B10-3100-D98A-D0A2-9654583C41E2}"/>
              </a:ext>
            </a:extLst>
          </p:cNvPr>
          <p:cNvSpPr txBox="1"/>
          <p:nvPr/>
        </p:nvSpPr>
        <p:spPr>
          <a:xfrm>
            <a:off x="369455" y="411079"/>
            <a:ext cx="4802908" cy="461665"/>
          </a:xfrm>
          <a:prstGeom prst="rect">
            <a:avLst/>
          </a:prstGeom>
          <a:noFill/>
        </p:spPr>
        <p:txBody>
          <a:bodyPr wrap="square">
            <a:spAutoFit/>
          </a:bodyPr>
          <a:lstStyle/>
          <a:p>
            <a:r>
              <a:rPr lang="en-IN" sz="2400" b="1" i="0" dirty="0">
                <a:solidFill>
                  <a:schemeClr val="accent1">
                    <a:lumMod val="75000"/>
                  </a:schemeClr>
                </a:solidFill>
                <a:effectLst>
                  <a:outerShdw blurRad="38100" dist="38100" dir="2700000" algn="tl">
                    <a:srgbClr val="000000">
                      <a:alpha val="43137"/>
                    </a:srgbClr>
                  </a:outerShdw>
                </a:effectLst>
                <a:cs typeface="Heebo" pitchFamily="2" charset="-79"/>
              </a:rPr>
              <a:t>Using Shell Arrays :</a:t>
            </a:r>
          </a:p>
        </p:txBody>
      </p:sp>
      <p:sp>
        <p:nvSpPr>
          <p:cNvPr id="8" name="TextBox 7">
            <a:extLst>
              <a:ext uri="{FF2B5EF4-FFF2-40B4-BE49-F238E27FC236}">
                <a16:creationId xmlns:a16="http://schemas.microsoft.com/office/drawing/2014/main" id="{4BCC0AD5-BB60-63DD-2F9F-DCE08057997A}"/>
              </a:ext>
            </a:extLst>
          </p:cNvPr>
          <p:cNvSpPr txBox="1"/>
          <p:nvPr/>
        </p:nvSpPr>
        <p:spPr>
          <a:xfrm>
            <a:off x="683491" y="2073396"/>
            <a:ext cx="6497782"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75000"/>
                  </a:schemeClr>
                </a:solidFill>
                <a:effectLst>
                  <a:outerShdw blurRad="38100" dist="38100" dir="2700000" algn="tl">
                    <a:srgbClr val="000000">
                      <a:alpha val="43137"/>
                    </a:srgbClr>
                  </a:outerShdw>
                </a:effectLst>
                <a:cs typeface="Heebo" pitchFamily="2" charset="-79"/>
              </a:rPr>
              <a:t>Defining Array Values :</a:t>
            </a:r>
          </a:p>
        </p:txBody>
      </p:sp>
      <p:sp>
        <p:nvSpPr>
          <p:cNvPr id="10" name="TextBox 9">
            <a:extLst>
              <a:ext uri="{FF2B5EF4-FFF2-40B4-BE49-F238E27FC236}">
                <a16:creationId xmlns:a16="http://schemas.microsoft.com/office/drawing/2014/main" id="{7FC322C5-F77B-E200-3DBD-099BC22D08C1}"/>
              </a:ext>
            </a:extLst>
          </p:cNvPr>
          <p:cNvSpPr txBox="1"/>
          <p:nvPr/>
        </p:nvSpPr>
        <p:spPr>
          <a:xfrm>
            <a:off x="1080654" y="2618066"/>
            <a:ext cx="9605819" cy="3170099"/>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u="none" strike="noStrike" cap="none" normalizeH="0" baseline="0" dirty="0">
                <a:ln>
                  <a:noFill/>
                </a:ln>
                <a:solidFill>
                  <a:srgbClr val="000000"/>
                </a:solidFill>
                <a:effectLst/>
                <a:latin typeface="+mn-lt"/>
              </a:rPr>
              <a:t>The difference between an array variable and a scalar variable can be explained as follows.</a:t>
            </a:r>
            <a:endParaRPr kumimoji="0" lang="en-US" altLang="en-US" sz="2000" b="0" u="none" strike="noStrike" cap="none" normalizeH="0" baseline="0" dirty="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u="none" strike="noStrike" cap="none" normalizeH="0" baseline="0" dirty="0">
                <a:ln>
                  <a:noFill/>
                </a:ln>
                <a:solidFill>
                  <a:srgbClr val="000000"/>
                </a:solidFill>
                <a:effectLst/>
                <a:latin typeface="+mn-lt"/>
              </a:rPr>
              <a:t>Suppose you are trying to represent the names of various students as a set of variables.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u="none" strike="noStrike" cap="none" normalizeH="0" baseline="0" dirty="0">
                <a:ln>
                  <a:noFill/>
                </a:ln>
                <a:solidFill>
                  <a:srgbClr val="000000"/>
                </a:solidFill>
                <a:effectLst/>
                <a:latin typeface="+mn-lt"/>
              </a:rPr>
              <a:t>Each of the individual variables is a scalar variable as follows </a:t>
            </a:r>
          </a:p>
          <a:p>
            <a:pPr marR="0" lvl="0" algn="l" defTabSz="914400" rtl="0" eaLnBrk="0" fontAlgn="base" latinLnBrk="0" hangingPunct="0">
              <a:lnSpc>
                <a:spcPct val="100000"/>
              </a:lnSpc>
              <a:spcBef>
                <a:spcPct val="0"/>
              </a:spcBef>
              <a:spcAft>
                <a:spcPct val="0"/>
              </a:spcAft>
              <a:buClrTx/>
              <a:buSzTx/>
              <a:tabLst/>
            </a:pPr>
            <a:r>
              <a:rPr lang="en-US" altLang="en-US" sz="2000" dirty="0">
                <a:solidFill>
                  <a:srgbClr val="000000"/>
                </a:solidFill>
              </a:rPr>
              <a:t>		Name1=“Roshini”</a:t>
            </a:r>
          </a:p>
          <a:p>
            <a:pPr marR="0" lvl="0" algn="l" defTabSz="914400" rtl="0" eaLnBrk="0" fontAlgn="base" latinLnBrk="0" hangingPunct="0">
              <a:lnSpc>
                <a:spcPct val="100000"/>
              </a:lnSpc>
              <a:spcBef>
                <a:spcPct val="0"/>
              </a:spcBef>
              <a:spcAft>
                <a:spcPct val="0"/>
              </a:spcAft>
              <a:buClrTx/>
              <a:buSzTx/>
              <a:tabLst/>
            </a:pPr>
            <a:r>
              <a:rPr kumimoji="0" lang="en-US" altLang="en-US" sz="2000" b="0" u="none" strike="noStrike" cap="none" normalizeH="0" baseline="0" dirty="0">
                <a:ln>
                  <a:noFill/>
                </a:ln>
                <a:solidFill>
                  <a:srgbClr val="000000"/>
                </a:solidFill>
                <a:effectLst/>
                <a:latin typeface="+mn-lt"/>
              </a:rPr>
              <a:t>		Name2=“</a:t>
            </a:r>
            <a:r>
              <a:rPr kumimoji="0" lang="en-US" altLang="en-US" sz="2000" b="0" u="none" strike="noStrike" cap="none" normalizeH="0" baseline="0" dirty="0" err="1">
                <a:ln>
                  <a:noFill/>
                </a:ln>
                <a:solidFill>
                  <a:srgbClr val="000000"/>
                </a:solidFill>
                <a:effectLst/>
                <a:latin typeface="+mn-lt"/>
              </a:rPr>
              <a:t>Bannysha</a:t>
            </a:r>
            <a:r>
              <a:rPr kumimoji="0" lang="en-US" altLang="en-US" sz="2000" b="0" u="none" strike="noStrike" cap="none" normalizeH="0" baseline="0" dirty="0">
                <a:ln>
                  <a:noFill/>
                </a:ln>
                <a:solidFill>
                  <a:srgbClr val="000000"/>
                </a:solidFill>
                <a:effectLst/>
                <a:latin typeface="+mn-lt"/>
              </a:rPr>
              <a:t>”</a:t>
            </a:r>
          </a:p>
          <a:p>
            <a:pPr marR="0" lvl="0" algn="l" defTabSz="914400" rtl="0" eaLnBrk="0" fontAlgn="base" latinLnBrk="0" hangingPunct="0">
              <a:lnSpc>
                <a:spcPct val="100000"/>
              </a:lnSpc>
              <a:spcBef>
                <a:spcPct val="0"/>
              </a:spcBef>
              <a:spcAft>
                <a:spcPct val="0"/>
              </a:spcAft>
              <a:buClrTx/>
              <a:buSzTx/>
              <a:tabLst/>
            </a:pPr>
            <a:r>
              <a:rPr lang="en-US" altLang="en-US" sz="2000" dirty="0">
                <a:solidFill>
                  <a:srgbClr val="000000"/>
                </a:solidFill>
              </a:rPr>
              <a:t>		Name3=“Sandeep”</a:t>
            </a:r>
            <a:endParaRPr kumimoji="0" lang="en-US" altLang="en-US" sz="2000" b="0" u="none" strike="noStrike" cap="none" normalizeH="0" baseline="0" dirty="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u="none" strike="noStrike" cap="none" normalizeH="0" baseline="0" dirty="0">
                <a:ln>
                  <a:noFill/>
                </a:ln>
                <a:solidFill>
                  <a:srgbClr val="000000"/>
                </a:solidFill>
                <a:effectLst/>
                <a:latin typeface="+mn-lt"/>
              </a:rPr>
              <a:t>We can use a single array to store all the above mentioned names.</a:t>
            </a:r>
          </a:p>
          <a:p>
            <a:pPr marR="0" lvl="0" algn="l" defTabSz="914400" rtl="0" eaLnBrk="0" fontAlgn="base" latinLnBrk="0" hangingPunct="0">
              <a:lnSpc>
                <a:spcPct val="100000"/>
              </a:lnSpc>
              <a:spcBef>
                <a:spcPct val="0"/>
              </a:spcBef>
              <a:spcAft>
                <a:spcPct val="0"/>
              </a:spcAft>
              <a:buClrTx/>
              <a:buSzTx/>
              <a:tabLst/>
            </a:pPr>
            <a:r>
              <a:rPr kumimoji="0" lang="en-US" altLang="en-US" sz="2000" b="0" u="none" strike="noStrike" cap="none" normalizeH="0" baseline="0" dirty="0">
                <a:ln>
                  <a:noFill/>
                </a:ln>
                <a:solidFill>
                  <a:srgbClr val="000000"/>
                </a:solidFill>
                <a:effectLst/>
                <a:latin typeface="+mn-lt"/>
              </a:rPr>
              <a:t>	</a:t>
            </a:r>
            <a:r>
              <a:rPr kumimoji="0" lang="en-US" altLang="en-US" sz="2000" b="1" u="none" strike="noStrike" cap="none" normalizeH="0" baseline="0" dirty="0" err="1">
                <a:ln>
                  <a:noFill/>
                </a:ln>
                <a:solidFill>
                  <a:srgbClr val="000000"/>
                </a:solidFill>
                <a:effectLst/>
                <a:latin typeface="+mn-lt"/>
              </a:rPr>
              <a:t>array_name</a:t>
            </a:r>
            <a:r>
              <a:rPr kumimoji="0" lang="en-US" altLang="en-US" sz="2000" b="1" u="none" strike="noStrike" cap="none" normalizeH="0" baseline="0" dirty="0">
                <a:ln>
                  <a:noFill/>
                </a:ln>
                <a:solidFill>
                  <a:srgbClr val="000000"/>
                </a:solidFill>
                <a:effectLst/>
                <a:latin typeface="+mn-lt"/>
              </a:rPr>
              <a:t>[index]=value </a:t>
            </a:r>
            <a:endParaRPr kumimoji="0" lang="en-US" altLang="en-US" sz="2000" b="1"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tabLst/>
            </a:pPr>
            <a:r>
              <a:rPr lang="en-US" altLang="en-US" sz="2000" dirty="0"/>
              <a:t>		</a:t>
            </a:r>
            <a:endParaRPr kumimoji="0" lang="en-US" altLang="en-US" sz="2000" b="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732276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28E990-E8E6-42E3-296E-907BACF5B433}"/>
              </a:ext>
            </a:extLst>
          </p:cNvPr>
          <p:cNvSpPr txBox="1"/>
          <p:nvPr/>
        </p:nvSpPr>
        <p:spPr>
          <a:xfrm>
            <a:off x="452582" y="291145"/>
            <a:ext cx="6031345" cy="2031325"/>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u="none" strike="noStrike" cap="none" normalizeH="0" baseline="0" dirty="0">
                <a:ln>
                  <a:noFill/>
                </a:ln>
                <a:solidFill>
                  <a:srgbClr val="000000"/>
                </a:solidFill>
                <a:effectLst/>
                <a:latin typeface="+mn-lt"/>
              </a:rPr>
              <a:t>Here </a:t>
            </a:r>
            <a:r>
              <a:rPr kumimoji="0" lang="en-US" altLang="en-US" sz="1800" b="0" u="none" strike="noStrike" cap="none" normalizeH="0" baseline="0" dirty="0" err="1">
                <a:ln>
                  <a:noFill/>
                </a:ln>
                <a:solidFill>
                  <a:srgbClr val="000000"/>
                </a:solidFill>
                <a:effectLst/>
                <a:latin typeface="+mn-lt"/>
              </a:rPr>
              <a:t>array_name</a:t>
            </a:r>
            <a:r>
              <a:rPr kumimoji="0" lang="en-US" altLang="en-US" sz="1800" b="0" u="none" strike="noStrike" cap="none" normalizeH="0" baseline="0" dirty="0">
                <a:ln>
                  <a:noFill/>
                </a:ln>
                <a:solidFill>
                  <a:srgbClr val="000000"/>
                </a:solidFill>
                <a:effectLst/>
                <a:latin typeface="+mn-lt"/>
              </a:rPr>
              <a:t> is the name of the array, index is the index of the item in the array that you want to set, and value is the value you want to set for that item.</a:t>
            </a:r>
            <a:endParaRPr lang="en-US" altLang="en-US" dirty="0"/>
          </a:p>
          <a:p>
            <a:pPr marR="0" lvl="0" algn="l" defTabSz="914400" rtl="0" eaLnBrk="0" fontAlgn="base" latinLnBrk="0" hangingPunct="0">
              <a:lnSpc>
                <a:spcPct val="100000"/>
              </a:lnSpc>
              <a:spcBef>
                <a:spcPct val="0"/>
              </a:spcBef>
              <a:spcAft>
                <a:spcPct val="0"/>
              </a:spcAft>
              <a:buClrTx/>
              <a:buSzTx/>
              <a:tabLst/>
            </a:pPr>
            <a:r>
              <a:rPr kumimoji="0" lang="en-US" altLang="en-US" sz="1800" b="0" u="none" strike="noStrike" cap="none" normalizeH="0" baseline="0" dirty="0">
                <a:ln>
                  <a:noFill/>
                </a:ln>
                <a:solidFill>
                  <a:schemeClr val="tx1"/>
                </a:solidFill>
                <a:effectLst/>
                <a:latin typeface="+mn-lt"/>
              </a:rPr>
              <a:t>		Name[0]=“Roshini”</a:t>
            </a:r>
          </a:p>
          <a:p>
            <a:pPr marR="0" lvl="0" algn="l" defTabSz="914400" rtl="0" eaLnBrk="0" fontAlgn="base" latinLnBrk="0" hangingPunct="0">
              <a:lnSpc>
                <a:spcPct val="100000"/>
              </a:lnSpc>
              <a:spcBef>
                <a:spcPct val="0"/>
              </a:spcBef>
              <a:spcAft>
                <a:spcPct val="0"/>
              </a:spcAft>
              <a:buClrTx/>
              <a:buSzTx/>
              <a:tabLst/>
            </a:pPr>
            <a:r>
              <a:rPr lang="en-US" altLang="en-US" dirty="0"/>
              <a:t>		Name[1]=“</a:t>
            </a:r>
            <a:r>
              <a:rPr lang="en-US" altLang="en-US" dirty="0" err="1"/>
              <a:t>Bannysha</a:t>
            </a:r>
            <a:r>
              <a:rPr lang="en-US" altLang="en-US" dirty="0"/>
              <a:t>”</a:t>
            </a:r>
          </a:p>
          <a:p>
            <a:pPr marR="0" lvl="0" algn="l" defTabSz="914400" rtl="0" eaLnBrk="0" fontAlgn="base" latinLnBrk="0" hangingPunct="0">
              <a:lnSpc>
                <a:spcPct val="100000"/>
              </a:lnSpc>
              <a:spcBef>
                <a:spcPct val="0"/>
              </a:spcBef>
              <a:spcAft>
                <a:spcPct val="0"/>
              </a:spcAft>
              <a:buClrTx/>
              <a:buSzTx/>
              <a:tabLst/>
            </a:pPr>
            <a:r>
              <a:rPr kumimoji="0" lang="en-US" altLang="en-US" sz="1800" b="0" u="none" strike="noStrike" cap="none" normalizeH="0" baseline="0" dirty="0">
                <a:ln>
                  <a:noFill/>
                </a:ln>
                <a:solidFill>
                  <a:schemeClr val="tx1"/>
                </a:solidFill>
                <a:effectLst/>
                <a:latin typeface="+mn-lt"/>
              </a:rPr>
              <a:t>		Name[2]=“Sandeep”</a:t>
            </a:r>
          </a:p>
          <a:p>
            <a:pPr marR="0" lvl="0" algn="l" defTabSz="914400" rtl="0" eaLnBrk="0" fontAlgn="base" latinLnBrk="0" hangingPunct="0">
              <a:lnSpc>
                <a:spcPct val="100000"/>
              </a:lnSpc>
              <a:spcBef>
                <a:spcPct val="0"/>
              </a:spcBef>
              <a:spcAft>
                <a:spcPct val="0"/>
              </a:spcAft>
              <a:buClrTx/>
              <a:buSzTx/>
              <a:tabLst/>
            </a:pPr>
            <a:r>
              <a:rPr kumimoji="0" lang="en-US" altLang="en-US" sz="1800" b="0" u="none" strike="noStrike" cap="none" normalizeH="0" baseline="0" dirty="0">
                <a:ln>
                  <a:noFill/>
                </a:ln>
                <a:solidFill>
                  <a:schemeClr val="tx1"/>
                </a:solidFill>
                <a:effectLst/>
                <a:latin typeface="+mn-lt"/>
              </a:rPr>
              <a:t>	</a:t>
            </a:r>
            <a:r>
              <a:rPr lang="en-US" altLang="en-US" dirty="0"/>
              <a:t>Name=(“Roshini” “</a:t>
            </a:r>
            <a:r>
              <a:rPr lang="en-US" altLang="en-US" dirty="0" err="1"/>
              <a:t>Bannysha</a:t>
            </a:r>
            <a:r>
              <a:rPr lang="en-US" altLang="en-US" dirty="0"/>
              <a:t>” “</a:t>
            </a:r>
            <a:r>
              <a:rPr lang="en-US" altLang="en-US" dirty="0" err="1"/>
              <a:t>sandeep</a:t>
            </a:r>
            <a:r>
              <a:rPr lang="en-US" altLang="en-US" dirty="0"/>
              <a:t>”)</a:t>
            </a:r>
            <a:endParaRPr kumimoji="0" lang="en-US" altLang="en-US" sz="1800" b="0" u="none" strike="noStrike" cap="none" normalizeH="0" baseline="0" dirty="0">
              <a:ln>
                <a:noFill/>
              </a:ln>
              <a:solidFill>
                <a:schemeClr val="tx1"/>
              </a:solidFill>
              <a:effectLst/>
              <a:latin typeface="+mn-lt"/>
            </a:endParaRPr>
          </a:p>
        </p:txBody>
      </p:sp>
      <p:pic>
        <p:nvPicPr>
          <p:cNvPr id="5" name="Picture 4">
            <a:extLst>
              <a:ext uri="{FF2B5EF4-FFF2-40B4-BE49-F238E27FC236}">
                <a16:creationId xmlns:a16="http://schemas.microsoft.com/office/drawing/2014/main" id="{E31D692E-F0D5-DFFE-583E-B86F49D66BC4}"/>
              </a:ext>
            </a:extLst>
          </p:cNvPr>
          <p:cNvPicPr>
            <a:picLocks noChangeAspect="1"/>
          </p:cNvPicPr>
          <p:nvPr/>
        </p:nvPicPr>
        <p:blipFill rotWithShape="1">
          <a:blip r:embed="rId2">
            <a:extLst>
              <a:ext uri="{28A0092B-C50C-407E-A947-70E740481C1C}">
                <a14:useLocalDpi xmlns:a14="http://schemas.microsoft.com/office/drawing/2010/main" val="0"/>
              </a:ext>
            </a:extLst>
          </a:blip>
          <a:srcRect l="23485" t="40927" r="39696" b="15283"/>
          <a:stretch/>
        </p:blipFill>
        <p:spPr>
          <a:xfrm>
            <a:off x="249382" y="2784178"/>
            <a:ext cx="6105495" cy="3592947"/>
          </a:xfrm>
          <a:prstGeom prst="rect">
            <a:avLst/>
          </a:prstGeom>
        </p:spPr>
      </p:pic>
      <p:pic>
        <p:nvPicPr>
          <p:cNvPr id="7" name="Picture 6">
            <a:extLst>
              <a:ext uri="{FF2B5EF4-FFF2-40B4-BE49-F238E27FC236}">
                <a16:creationId xmlns:a16="http://schemas.microsoft.com/office/drawing/2014/main" id="{4595D532-5F32-106F-0CD8-96C41E6AA640}"/>
              </a:ext>
            </a:extLst>
          </p:cNvPr>
          <p:cNvPicPr>
            <a:picLocks noChangeAspect="1"/>
          </p:cNvPicPr>
          <p:nvPr/>
        </p:nvPicPr>
        <p:blipFill rotWithShape="1">
          <a:blip r:embed="rId3">
            <a:extLst>
              <a:ext uri="{28A0092B-C50C-407E-A947-70E740481C1C}">
                <a14:useLocalDpi xmlns:a14="http://schemas.microsoft.com/office/drawing/2010/main" val="0"/>
              </a:ext>
            </a:extLst>
          </a:blip>
          <a:srcRect l="23705" t="62659" r="45167" b="14847"/>
          <a:stretch/>
        </p:blipFill>
        <p:spPr>
          <a:xfrm>
            <a:off x="6483927" y="3274868"/>
            <a:ext cx="5218545" cy="2022379"/>
          </a:xfrm>
          <a:prstGeom prst="rect">
            <a:avLst/>
          </a:prstGeom>
        </p:spPr>
      </p:pic>
      <p:sp>
        <p:nvSpPr>
          <p:cNvPr id="10" name="TextBox 9">
            <a:extLst>
              <a:ext uri="{FF2B5EF4-FFF2-40B4-BE49-F238E27FC236}">
                <a16:creationId xmlns:a16="http://schemas.microsoft.com/office/drawing/2014/main" id="{7EE99900-9399-B4CF-5E17-4208B361A264}"/>
              </a:ext>
            </a:extLst>
          </p:cNvPr>
          <p:cNvSpPr txBox="1"/>
          <p:nvPr/>
        </p:nvSpPr>
        <p:spPr>
          <a:xfrm>
            <a:off x="6192981" y="726841"/>
            <a:ext cx="5800436"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cs typeface="Heebo" pitchFamily="2" charset="-79"/>
              </a:rPr>
              <a:t>Accessing Array Values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After you have set any array variable we can access by using below 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rPr>
              <a:t>	${</a:t>
            </a:r>
            <a:r>
              <a:rPr kumimoji="0" lang="en-US" altLang="en-US" sz="2000" b="1" i="0" u="none" strike="noStrike" cap="none" normalizeH="0" baseline="0" dirty="0" err="1">
                <a:ln>
                  <a:noFill/>
                </a:ln>
                <a:solidFill>
                  <a:srgbClr val="000000"/>
                </a:solidFill>
                <a:effectLst/>
              </a:rPr>
              <a:t>array_name</a:t>
            </a:r>
            <a:r>
              <a:rPr kumimoji="0" lang="en-US" altLang="en-US" sz="2000" b="1" i="0" u="none" strike="noStrike" cap="none" normalizeH="0" baseline="0" dirty="0">
                <a:ln>
                  <a:noFill/>
                </a:ln>
                <a:solidFill>
                  <a:srgbClr val="000000"/>
                </a:solidFill>
                <a:effectLst/>
              </a:rPr>
              <a:t>[index]}</a:t>
            </a:r>
            <a:r>
              <a:rPr kumimoji="0" lang="en-US" altLang="en-US" sz="2000" b="1"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815234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B277B4-C93B-287F-DCF5-E533DD37C21E}"/>
              </a:ext>
            </a:extLst>
          </p:cNvPr>
          <p:cNvSpPr txBox="1"/>
          <p:nvPr/>
        </p:nvSpPr>
        <p:spPr>
          <a:xfrm>
            <a:off x="581891" y="637309"/>
            <a:ext cx="3713018" cy="461665"/>
          </a:xfrm>
          <a:prstGeom prst="rect">
            <a:avLst/>
          </a:prstGeom>
          <a:noFill/>
        </p:spPr>
        <p:txBody>
          <a:bodyPr wrap="square" rtlCol="0">
            <a:spAutoFit/>
          </a:bodyPr>
          <a:lstStyle/>
          <a:p>
            <a:r>
              <a:rPr lang="en-IN" sz="2400" b="1" dirty="0">
                <a:solidFill>
                  <a:schemeClr val="tx2"/>
                </a:solidFill>
                <a:effectLst>
                  <a:outerShdw blurRad="38100" dist="38100" dir="2700000" algn="tl">
                    <a:srgbClr val="000000">
                      <a:alpha val="43137"/>
                    </a:srgbClr>
                  </a:outerShdw>
                </a:effectLst>
              </a:rPr>
              <a:t>Basics Operators :</a:t>
            </a:r>
          </a:p>
        </p:txBody>
      </p:sp>
      <p:sp>
        <p:nvSpPr>
          <p:cNvPr id="8" name="TextBox 7">
            <a:extLst>
              <a:ext uri="{FF2B5EF4-FFF2-40B4-BE49-F238E27FC236}">
                <a16:creationId xmlns:a16="http://schemas.microsoft.com/office/drawing/2014/main" id="{B4146863-733A-4210-7362-2EC1A4990421}"/>
              </a:ext>
            </a:extLst>
          </p:cNvPr>
          <p:cNvSpPr txBox="1"/>
          <p:nvPr/>
        </p:nvSpPr>
        <p:spPr>
          <a:xfrm>
            <a:off x="1930400" y="1307191"/>
            <a:ext cx="6096000" cy="1631216"/>
          </a:xfrm>
          <a:prstGeom prst="rect">
            <a:avLst/>
          </a:prstGeom>
          <a:noFill/>
        </p:spPr>
        <p:txBody>
          <a:bodyPr wrap="square">
            <a:spAutoFit/>
          </a:bodyPr>
          <a:lstStyle/>
          <a:p>
            <a:pPr marL="285750" indent="-285750">
              <a:buFont typeface="Arial" panose="020B0604020202020204" pitchFamily="34" charset="0"/>
              <a:buChar char="•"/>
            </a:pPr>
            <a:r>
              <a:rPr lang="en-US" sz="2000" dirty="0"/>
              <a:t>Arithmetic Operators</a:t>
            </a:r>
          </a:p>
          <a:p>
            <a:pPr marL="285750" indent="-285750">
              <a:buFont typeface="Arial" panose="020B0604020202020204" pitchFamily="34" charset="0"/>
              <a:buChar char="•"/>
            </a:pPr>
            <a:r>
              <a:rPr lang="en-US" sz="2000" dirty="0"/>
              <a:t>Relational Operators</a:t>
            </a:r>
          </a:p>
          <a:p>
            <a:pPr marL="285750" indent="-285750">
              <a:buFont typeface="Arial" panose="020B0604020202020204" pitchFamily="34" charset="0"/>
              <a:buChar char="•"/>
            </a:pPr>
            <a:r>
              <a:rPr lang="en-US" sz="2000" dirty="0"/>
              <a:t>Boolean Operators</a:t>
            </a:r>
          </a:p>
          <a:p>
            <a:pPr marL="285750" indent="-285750">
              <a:buFont typeface="Arial" panose="020B0604020202020204" pitchFamily="34" charset="0"/>
              <a:buChar char="•"/>
            </a:pPr>
            <a:r>
              <a:rPr lang="en-US" sz="2000" dirty="0"/>
              <a:t>String Operators</a:t>
            </a:r>
          </a:p>
          <a:p>
            <a:pPr marL="285750" indent="-285750">
              <a:buFont typeface="Arial" panose="020B0604020202020204" pitchFamily="34" charset="0"/>
              <a:buChar char="•"/>
            </a:pPr>
            <a:r>
              <a:rPr lang="en-US" sz="2000" dirty="0"/>
              <a:t>File Test Operators</a:t>
            </a:r>
            <a:endParaRPr lang="en-IN" sz="2000" dirty="0"/>
          </a:p>
        </p:txBody>
      </p:sp>
    </p:spTree>
    <p:extLst>
      <p:ext uri="{BB962C8B-B14F-4D97-AF65-F5344CB8AC3E}">
        <p14:creationId xmlns:p14="http://schemas.microsoft.com/office/powerpoint/2010/main" val="2684374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286D84-BF5F-EA60-EC68-58D00D2D0504}"/>
              </a:ext>
            </a:extLst>
          </p:cNvPr>
          <p:cNvSpPr txBox="1"/>
          <p:nvPr/>
        </p:nvSpPr>
        <p:spPr>
          <a:xfrm>
            <a:off x="360217" y="332816"/>
            <a:ext cx="4442691"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latin typeface="Bradley Hand ITC" panose="03070402050302030203" pitchFamily="66" charset="0"/>
              </a:rPr>
              <a:t>Topics to be covered  : </a:t>
            </a:r>
            <a:endParaRPr lang="en-IN" b="1" dirty="0">
              <a:solidFill>
                <a:schemeClr val="accent1"/>
              </a:solidFill>
              <a:effectLst>
                <a:outerShdw blurRad="38100" dist="38100" dir="2700000" algn="tl">
                  <a:srgbClr val="000000">
                    <a:alpha val="43137"/>
                  </a:srgbClr>
                </a:outerShdw>
              </a:effectLst>
              <a:latin typeface="Bradley Hand ITC" panose="03070402050302030203" pitchFamily="66" charset="0"/>
            </a:endParaRPr>
          </a:p>
        </p:txBody>
      </p:sp>
      <p:sp>
        <p:nvSpPr>
          <p:cNvPr id="5" name="TextBox 4">
            <a:extLst>
              <a:ext uri="{FF2B5EF4-FFF2-40B4-BE49-F238E27FC236}">
                <a16:creationId xmlns:a16="http://schemas.microsoft.com/office/drawing/2014/main" id="{25D5D0F4-303A-6BFF-9AD4-81D4A46B1305}"/>
              </a:ext>
            </a:extLst>
          </p:cNvPr>
          <p:cNvSpPr txBox="1"/>
          <p:nvPr/>
        </p:nvSpPr>
        <p:spPr>
          <a:xfrm>
            <a:off x="1468582" y="794481"/>
            <a:ext cx="4895273" cy="6108724"/>
          </a:xfrm>
          <a:prstGeom prst="rect">
            <a:avLst/>
          </a:prstGeom>
          <a:noFill/>
        </p:spPr>
        <p:txBody>
          <a:bodyPr wrap="square" rtlCol="0">
            <a:spAutoFit/>
          </a:bodyPr>
          <a:lstStyle/>
          <a:p>
            <a:pPr marL="342900" indent="-342900">
              <a:lnSpc>
                <a:spcPct val="200000"/>
              </a:lnSpc>
              <a:buFont typeface="+mj-lt"/>
              <a:buAutoNum type="arabicPeriod"/>
            </a:pPr>
            <a:r>
              <a:rPr lang="en-IN" dirty="0"/>
              <a:t>What is shell?</a:t>
            </a:r>
          </a:p>
          <a:p>
            <a:pPr marL="342900" indent="-342900">
              <a:lnSpc>
                <a:spcPct val="200000"/>
              </a:lnSpc>
              <a:buFont typeface="+mj-lt"/>
              <a:buAutoNum type="arabicPeriod"/>
            </a:pPr>
            <a:r>
              <a:rPr lang="en-IN" dirty="0"/>
              <a:t>Using variables</a:t>
            </a:r>
          </a:p>
          <a:p>
            <a:pPr marL="342900" indent="-342900">
              <a:lnSpc>
                <a:spcPct val="200000"/>
              </a:lnSpc>
              <a:buFont typeface="+mj-lt"/>
              <a:buAutoNum type="arabicPeriod"/>
            </a:pPr>
            <a:r>
              <a:rPr lang="en-IN" dirty="0"/>
              <a:t>Special variables</a:t>
            </a:r>
          </a:p>
          <a:p>
            <a:pPr marL="342900" indent="-342900">
              <a:lnSpc>
                <a:spcPct val="200000"/>
              </a:lnSpc>
              <a:buFont typeface="+mj-lt"/>
              <a:buAutoNum type="arabicPeriod"/>
            </a:pPr>
            <a:r>
              <a:rPr lang="en-IN" dirty="0"/>
              <a:t>Using Arrays</a:t>
            </a:r>
          </a:p>
          <a:p>
            <a:pPr marL="342900" indent="-342900">
              <a:lnSpc>
                <a:spcPct val="200000"/>
              </a:lnSpc>
              <a:buFont typeface="+mj-lt"/>
              <a:buAutoNum type="arabicPeriod"/>
            </a:pPr>
            <a:r>
              <a:rPr lang="en-IN" dirty="0"/>
              <a:t>Basic Operators</a:t>
            </a:r>
          </a:p>
          <a:p>
            <a:pPr marL="342900" indent="-342900">
              <a:lnSpc>
                <a:spcPct val="200000"/>
              </a:lnSpc>
              <a:buFont typeface="+mj-lt"/>
              <a:buAutoNum type="arabicPeriod"/>
            </a:pPr>
            <a:r>
              <a:rPr lang="en-IN" dirty="0"/>
              <a:t>Decision Making</a:t>
            </a:r>
          </a:p>
          <a:p>
            <a:pPr marL="342900" indent="-342900">
              <a:lnSpc>
                <a:spcPct val="200000"/>
              </a:lnSpc>
              <a:buFont typeface="+mj-lt"/>
              <a:buAutoNum type="arabicPeriod"/>
            </a:pPr>
            <a:r>
              <a:rPr lang="en-IN" dirty="0"/>
              <a:t>Shell loops</a:t>
            </a:r>
          </a:p>
          <a:p>
            <a:pPr marL="342900" indent="-342900">
              <a:lnSpc>
                <a:spcPct val="200000"/>
              </a:lnSpc>
              <a:buFont typeface="+mj-lt"/>
              <a:buAutoNum type="arabicPeriod"/>
            </a:pPr>
            <a:r>
              <a:rPr lang="en-IN" dirty="0"/>
              <a:t>Loop Control</a:t>
            </a:r>
          </a:p>
          <a:p>
            <a:pPr marL="342900" indent="-342900">
              <a:lnSpc>
                <a:spcPct val="200000"/>
              </a:lnSpc>
              <a:buFont typeface="+mj-lt"/>
              <a:buAutoNum type="arabicPeriod"/>
            </a:pPr>
            <a:r>
              <a:rPr lang="en-IN" dirty="0"/>
              <a:t>Shell substitutions</a:t>
            </a:r>
          </a:p>
          <a:p>
            <a:pPr>
              <a:lnSpc>
                <a:spcPct val="200000"/>
              </a:lnSpc>
            </a:pPr>
            <a:endParaRPr lang="en-IN" dirty="0"/>
          </a:p>
          <a:p>
            <a:pPr>
              <a:lnSpc>
                <a:spcPct val="200000"/>
              </a:lnSpc>
            </a:pPr>
            <a:endParaRPr lang="en-IN" dirty="0"/>
          </a:p>
        </p:txBody>
      </p:sp>
      <p:sp>
        <p:nvSpPr>
          <p:cNvPr id="6" name="TextBox 5">
            <a:extLst>
              <a:ext uri="{FF2B5EF4-FFF2-40B4-BE49-F238E27FC236}">
                <a16:creationId xmlns:a16="http://schemas.microsoft.com/office/drawing/2014/main" id="{25454AA7-2F5B-B765-0EBA-1B5EE45615F3}"/>
              </a:ext>
            </a:extLst>
          </p:cNvPr>
          <p:cNvSpPr txBox="1"/>
          <p:nvPr/>
        </p:nvSpPr>
        <p:spPr>
          <a:xfrm>
            <a:off x="6825672" y="751344"/>
            <a:ext cx="3592946" cy="5355312"/>
          </a:xfrm>
          <a:prstGeom prst="rect">
            <a:avLst/>
          </a:prstGeom>
          <a:noFill/>
        </p:spPr>
        <p:txBody>
          <a:bodyPr wrap="square" rtlCol="0">
            <a:spAutoFit/>
          </a:bodyPr>
          <a:lstStyle/>
          <a:p>
            <a:pPr marL="342900" indent="-342900">
              <a:lnSpc>
                <a:spcPct val="200000"/>
              </a:lnSpc>
              <a:buFont typeface="+mj-lt"/>
              <a:buAutoNum type="arabicPeriod" startAt="10"/>
            </a:pPr>
            <a:r>
              <a:rPr lang="en-IN" dirty="0"/>
              <a:t>Quoting Mechanisms</a:t>
            </a:r>
          </a:p>
          <a:p>
            <a:pPr marL="342900" indent="-342900">
              <a:lnSpc>
                <a:spcPct val="200000"/>
              </a:lnSpc>
              <a:buFont typeface="+mj-lt"/>
              <a:buAutoNum type="arabicPeriod" startAt="10"/>
            </a:pPr>
            <a:r>
              <a:rPr lang="en-IN" dirty="0"/>
              <a:t>IO Redirections</a:t>
            </a:r>
          </a:p>
          <a:p>
            <a:pPr marL="342900" indent="-342900">
              <a:lnSpc>
                <a:spcPct val="200000"/>
              </a:lnSpc>
              <a:buFont typeface="+mj-lt"/>
              <a:buAutoNum type="arabicPeriod" startAt="10"/>
            </a:pPr>
            <a:r>
              <a:rPr lang="en-IN" dirty="0"/>
              <a:t>Shell Functions</a:t>
            </a:r>
          </a:p>
          <a:p>
            <a:pPr marL="342900" indent="-342900">
              <a:lnSpc>
                <a:spcPct val="200000"/>
              </a:lnSpc>
              <a:buFont typeface="+mj-lt"/>
              <a:buAutoNum type="arabicPeriod" startAt="10"/>
            </a:pPr>
            <a:r>
              <a:rPr lang="en-IN" dirty="0"/>
              <a:t>Regular Expression</a:t>
            </a:r>
          </a:p>
          <a:p>
            <a:pPr marL="342900" indent="-342900">
              <a:lnSpc>
                <a:spcPct val="200000"/>
              </a:lnSpc>
              <a:buFont typeface="+mj-lt"/>
              <a:buAutoNum type="arabicPeriod" startAt="10"/>
            </a:pPr>
            <a:r>
              <a:rPr lang="en-IN" dirty="0"/>
              <a:t>File system Basics</a:t>
            </a:r>
          </a:p>
          <a:p>
            <a:pPr marL="342900" indent="-342900">
              <a:lnSpc>
                <a:spcPct val="200000"/>
              </a:lnSpc>
              <a:buFont typeface="+mj-lt"/>
              <a:buAutoNum type="arabicPeriod" startAt="10"/>
            </a:pPr>
            <a:r>
              <a:rPr lang="en-IN" dirty="0"/>
              <a:t>User Administration</a:t>
            </a:r>
          </a:p>
          <a:p>
            <a:pPr marL="342900" indent="-342900">
              <a:lnSpc>
                <a:spcPct val="200000"/>
              </a:lnSpc>
              <a:buFont typeface="+mj-lt"/>
              <a:buAutoNum type="arabicPeriod" startAt="10"/>
            </a:pPr>
            <a:r>
              <a:rPr lang="en-IN" dirty="0"/>
              <a:t>System Performance</a:t>
            </a:r>
          </a:p>
          <a:p>
            <a:pPr marL="342900" indent="-342900">
              <a:lnSpc>
                <a:spcPct val="200000"/>
              </a:lnSpc>
              <a:buFont typeface="+mj-lt"/>
              <a:buAutoNum type="arabicPeriod" startAt="10"/>
            </a:pPr>
            <a:r>
              <a:rPr lang="en-IN" dirty="0"/>
              <a:t>System Logging</a:t>
            </a:r>
          </a:p>
          <a:p>
            <a:pPr marL="342900" indent="-342900">
              <a:lnSpc>
                <a:spcPct val="200000"/>
              </a:lnSpc>
              <a:buFont typeface="+mj-lt"/>
              <a:buAutoNum type="arabicPeriod" startAt="10"/>
            </a:pPr>
            <a:r>
              <a:rPr lang="en-IN" dirty="0"/>
              <a:t>Signals and Traps</a:t>
            </a:r>
          </a:p>
          <a:p>
            <a:endParaRPr lang="en-IN" dirty="0"/>
          </a:p>
        </p:txBody>
      </p:sp>
    </p:spTree>
    <p:extLst>
      <p:ext uri="{BB962C8B-B14F-4D97-AF65-F5344CB8AC3E}">
        <p14:creationId xmlns:p14="http://schemas.microsoft.com/office/powerpoint/2010/main" val="266634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0EF250-619E-CFB8-7E2D-15CAAC2BAEC5}"/>
              </a:ext>
            </a:extLst>
          </p:cNvPr>
          <p:cNvSpPr txBox="1"/>
          <p:nvPr/>
        </p:nvSpPr>
        <p:spPr>
          <a:xfrm>
            <a:off x="434109" y="346425"/>
            <a:ext cx="6096000" cy="707886"/>
          </a:xfrm>
          <a:prstGeom prst="rect">
            <a:avLst/>
          </a:prstGeom>
          <a:noFill/>
        </p:spPr>
        <p:txBody>
          <a:bodyPr wrap="square">
            <a:spAutoFit/>
          </a:bodyPr>
          <a:lstStyle/>
          <a:p>
            <a:r>
              <a:rPr lang="en-US" sz="2000" b="1" dirty="0">
                <a:solidFill>
                  <a:schemeClr val="accent1">
                    <a:lumMod val="75000"/>
                  </a:schemeClr>
                </a:solidFill>
              </a:rPr>
              <a:t>Arithmetic Operators :</a:t>
            </a:r>
          </a:p>
          <a:p>
            <a:r>
              <a:rPr lang="en-US" sz="2000" b="1" dirty="0">
                <a:solidFill>
                  <a:schemeClr val="accent1">
                    <a:lumMod val="75000"/>
                  </a:schemeClr>
                </a:solidFill>
              </a:rPr>
              <a:t>	</a:t>
            </a:r>
            <a:r>
              <a:rPr lang="en-US" sz="2000" dirty="0"/>
              <a:t>if a=10 , b=20 </a:t>
            </a:r>
          </a:p>
        </p:txBody>
      </p:sp>
      <p:graphicFrame>
        <p:nvGraphicFramePr>
          <p:cNvPr id="7" name="Table 6">
            <a:extLst>
              <a:ext uri="{FF2B5EF4-FFF2-40B4-BE49-F238E27FC236}">
                <a16:creationId xmlns:a16="http://schemas.microsoft.com/office/drawing/2014/main" id="{7C08516E-60B4-08E8-6CA6-8FDFFC351B47}"/>
              </a:ext>
            </a:extLst>
          </p:cNvPr>
          <p:cNvGraphicFramePr>
            <a:graphicFrameLocks noGrp="1"/>
          </p:cNvGraphicFramePr>
          <p:nvPr>
            <p:extLst>
              <p:ext uri="{D42A27DB-BD31-4B8C-83A1-F6EECF244321}">
                <p14:modId xmlns:p14="http://schemas.microsoft.com/office/powerpoint/2010/main" val="2936876873"/>
              </p:ext>
            </p:extLst>
          </p:nvPr>
        </p:nvGraphicFramePr>
        <p:xfrm>
          <a:off x="822036" y="996518"/>
          <a:ext cx="10547928" cy="5861482"/>
        </p:xfrm>
        <a:graphic>
          <a:graphicData uri="http://schemas.openxmlformats.org/drawingml/2006/table">
            <a:tbl>
              <a:tblPr/>
              <a:tblGrid>
                <a:gridCol w="2013528">
                  <a:extLst>
                    <a:ext uri="{9D8B030D-6E8A-4147-A177-3AD203B41FA5}">
                      <a16:colId xmlns:a16="http://schemas.microsoft.com/office/drawing/2014/main" val="1680494185"/>
                    </a:ext>
                  </a:extLst>
                </a:gridCol>
                <a:gridCol w="5686343">
                  <a:extLst>
                    <a:ext uri="{9D8B030D-6E8A-4147-A177-3AD203B41FA5}">
                      <a16:colId xmlns:a16="http://schemas.microsoft.com/office/drawing/2014/main" val="2176621395"/>
                    </a:ext>
                  </a:extLst>
                </a:gridCol>
                <a:gridCol w="2848057">
                  <a:extLst>
                    <a:ext uri="{9D8B030D-6E8A-4147-A177-3AD203B41FA5}">
                      <a16:colId xmlns:a16="http://schemas.microsoft.com/office/drawing/2014/main" val="1389490080"/>
                    </a:ext>
                  </a:extLst>
                </a:gridCol>
              </a:tblGrid>
              <a:tr h="394795">
                <a:tc>
                  <a:txBody>
                    <a:bodyPr/>
                    <a:lstStyle/>
                    <a:p>
                      <a:pPr algn="ctr" fontAlgn="t"/>
                      <a:r>
                        <a:rPr lang="en-IN" sz="1800" b="1" dirty="0">
                          <a:effectLst/>
                        </a:rPr>
                        <a:t>Operator</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1" dirty="0">
                          <a:effectLst/>
                        </a:rPr>
                        <a:t>Description</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1" dirty="0">
                          <a:effectLst/>
                        </a:rPr>
                        <a:t>Example</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603594124"/>
                  </a:ext>
                </a:extLst>
              </a:tr>
              <a:tr h="534880">
                <a:tc>
                  <a:txBody>
                    <a:bodyPr/>
                    <a:lstStyle/>
                    <a:p>
                      <a:pPr fontAlgn="t"/>
                      <a:r>
                        <a:rPr lang="en-IN" sz="1800">
                          <a:effectLst/>
                        </a:rPr>
                        <a:t>+ (Addition)</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Adds values on either side of the operator</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`expr $a + $b` will give 30</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95712748"/>
                  </a:ext>
                </a:extLst>
              </a:tr>
              <a:tr h="557828">
                <a:tc>
                  <a:txBody>
                    <a:bodyPr/>
                    <a:lstStyle/>
                    <a:p>
                      <a:pPr fontAlgn="t"/>
                      <a:r>
                        <a:rPr lang="en-IN" sz="1800">
                          <a:effectLst/>
                        </a:rPr>
                        <a:t>- (Subtraction)</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Subtracts right hand operand from left hand operand</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`expr $a - $b` will give -10</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87879115"/>
                  </a:ext>
                </a:extLst>
              </a:tr>
              <a:tr h="493152">
                <a:tc>
                  <a:txBody>
                    <a:bodyPr/>
                    <a:lstStyle/>
                    <a:p>
                      <a:pPr fontAlgn="t"/>
                      <a:r>
                        <a:rPr lang="en-IN" sz="1800">
                          <a:effectLst/>
                        </a:rPr>
                        <a:t>* (Multiplication)</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Multiplies values on either side of the operator</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`expr $a \* $b` will give 200</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91048962"/>
                  </a:ext>
                </a:extLst>
              </a:tr>
              <a:tr h="501236">
                <a:tc>
                  <a:txBody>
                    <a:bodyPr/>
                    <a:lstStyle/>
                    <a:p>
                      <a:pPr fontAlgn="t"/>
                      <a:r>
                        <a:rPr lang="en-IN" sz="1800">
                          <a:effectLst/>
                        </a:rPr>
                        <a:t>/ (Division)</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Divides left hand operand by right hand operand</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`expr $b / $a` will give 2</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18738666"/>
                  </a:ext>
                </a:extLst>
              </a:tr>
              <a:tr h="687180">
                <a:tc>
                  <a:txBody>
                    <a:bodyPr/>
                    <a:lstStyle/>
                    <a:p>
                      <a:pPr fontAlgn="t"/>
                      <a:r>
                        <a:rPr lang="en-IN" sz="1800">
                          <a:effectLst/>
                        </a:rPr>
                        <a:t>% (Modulus)</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Divides left hand operand by right hand operand and returns remainder</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`expr $b % $a` will give 0</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56035885"/>
                  </a:ext>
                </a:extLst>
              </a:tr>
              <a:tr h="542911">
                <a:tc>
                  <a:txBody>
                    <a:bodyPr/>
                    <a:lstStyle/>
                    <a:p>
                      <a:pPr fontAlgn="t"/>
                      <a:r>
                        <a:rPr lang="en-IN" sz="1800" dirty="0">
                          <a:effectLst/>
                        </a:rPr>
                        <a:t>= (Assignment)</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US" sz="1800" dirty="0">
                          <a:effectLst/>
                        </a:rPr>
                        <a:t>Assigns right operand in left operand</a:t>
                      </a:r>
                    </a:p>
                  </a:txBody>
                  <a:tcPr marL="35813" marR="35813" marT="35813" marB="35813"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a = $b would assign value of b into a</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86503115"/>
                  </a:ext>
                </a:extLst>
              </a:tr>
              <a:tr h="605084">
                <a:tc>
                  <a:txBody>
                    <a:bodyPr/>
                    <a:lstStyle/>
                    <a:p>
                      <a:pPr fontAlgn="t"/>
                      <a:r>
                        <a:rPr lang="en-IN" sz="1800">
                          <a:effectLst/>
                        </a:rPr>
                        <a:t>== (Equality)</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Compares two numbers, if both are same then returns true.</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 $a == $b ] would return false.</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841740181"/>
                  </a:ext>
                </a:extLst>
              </a:tr>
              <a:tr h="1451879">
                <a:tc>
                  <a:txBody>
                    <a:bodyPr/>
                    <a:lstStyle/>
                    <a:p>
                      <a:pPr fontAlgn="t"/>
                      <a:r>
                        <a:rPr lang="en-IN" sz="1800" dirty="0">
                          <a:effectLst/>
                        </a:rPr>
                        <a:t>!= (Not Equality)</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Compares two numbers, if both are different then returns true.</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 $a != $b ] would return true.</a:t>
                      </a:r>
                    </a:p>
                  </a:txBody>
                  <a:tcPr marL="35813" marR="35813" marT="35813" marB="3581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48037797"/>
                  </a:ext>
                </a:extLst>
              </a:tr>
            </a:tbl>
          </a:graphicData>
        </a:graphic>
      </p:graphicFrame>
    </p:spTree>
    <p:extLst>
      <p:ext uri="{BB962C8B-B14F-4D97-AF65-F5344CB8AC3E}">
        <p14:creationId xmlns:p14="http://schemas.microsoft.com/office/powerpoint/2010/main" val="3476103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35056-7E91-983C-B3AA-300765E32239}"/>
              </a:ext>
            </a:extLst>
          </p:cNvPr>
          <p:cNvPicPr>
            <a:picLocks noChangeAspect="1"/>
          </p:cNvPicPr>
          <p:nvPr/>
        </p:nvPicPr>
        <p:blipFill rotWithShape="1">
          <a:blip r:embed="rId2">
            <a:extLst>
              <a:ext uri="{28A0092B-C50C-407E-A947-70E740481C1C}">
                <a14:useLocalDpi xmlns:a14="http://schemas.microsoft.com/office/drawing/2010/main" val="0"/>
              </a:ext>
            </a:extLst>
          </a:blip>
          <a:srcRect l="23788" t="43378" r="38940" b="15742"/>
          <a:stretch/>
        </p:blipFill>
        <p:spPr>
          <a:xfrm>
            <a:off x="480291" y="360218"/>
            <a:ext cx="5905874" cy="3205018"/>
          </a:xfrm>
          <a:prstGeom prst="rect">
            <a:avLst/>
          </a:prstGeom>
        </p:spPr>
      </p:pic>
      <p:pic>
        <p:nvPicPr>
          <p:cNvPr id="5" name="Picture 4">
            <a:extLst>
              <a:ext uri="{FF2B5EF4-FFF2-40B4-BE49-F238E27FC236}">
                <a16:creationId xmlns:a16="http://schemas.microsoft.com/office/drawing/2014/main" id="{97492435-9BE3-538F-C0AF-103B6FF8A28A}"/>
              </a:ext>
            </a:extLst>
          </p:cNvPr>
          <p:cNvPicPr>
            <a:picLocks noChangeAspect="1"/>
          </p:cNvPicPr>
          <p:nvPr/>
        </p:nvPicPr>
        <p:blipFill rotWithShape="1">
          <a:blip r:embed="rId3">
            <a:extLst>
              <a:ext uri="{28A0092B-C50C-407E-A947-70E740481C1C}">
                <a14:useLocalDpi xmlns:a14="http://schemas.microsoft.com/office/drawing/2010/main" val="0"/>
              </a:ext>
            </a:extLst>
          </a:blip>
          <a:srcRect l="23560" t="40010" r="39697" b="19263"/>
          <a:stretch/>
        </p:blipFill>
        <p:spPr>
          <a:xfrm>
            <a:off x="480291" y="3703782"/>
            <a:ext cx="5905874" cy="2794000"/>
          </a:xfrm>
          <a:prstGeom prst="rect">
            <a:avLst/>
          </a:prstGeom>
        </p:spPr>
      </p:pic>
      <p:pic>
        <p:nvPicPr>
          <p:cNvPr id="7" name="Picture 6">
            <a:extLst>
              <a:ext uri="{FF2B5EF4-FFF2-40B4-BE49-F238E27FC236}">
                <a16:creationId xmlns:a16="http://schemas.microsoft.com/office/drawing/2014/main" id="{5F9E5761-EBB1-9673-BAEA-42F37D33BC99}"/>
              </a:ext>
            </a:extLst>
          </p:cNvPr>
          <p:cNvPicPr>
            <a:picLocks noChangeAspect="1"/>
          </p:cNvPicPr>
          <p:nvPr/>
        </p:nvPicPr>
        <p:blipFill rotWithShape="1">
          <a:blip r:embed="rId4">
            <a:extLst>
              <a:ext uri="{28A0092B-C50C-407E-A947-70E740481C1C}">
                <a14:useLocalDpi xmlns:a14="http://schemas.microsoft.com/office/drawing/2010/main" val="0"/>
              </a:ext>
            </a:extLst>
          </a:blip>
          <a:srcRect l="23560" t="46871" r="48788" b="16201"/>
          <a:stretch/>
        </p:blipFill>
        <p:spPr>
          <a:xfrm>
            <a:off x="6659417" y="700232"/>
            <a:ext cx="5412035" cy="3576204"/>
          </a:xfrm>
          <a:prstGeom prst="rect">
            <a:avLst/>
          </a:prstGeom>
        </p:spPr>
      </p:pic>
    </p:spTree>
    <p:extLst>
      <p:ext uri="{BB962C8B-B14F-4D97-AF65-F5344CB8AC3E}">
        <p14:creationId xmlns:p14="http://schemas.microsoft.com/office/powerpoint/2010/main" val="3898744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5D8CB7-5742-AEA9-5F1D-C7FFFB0F20B7}"/>
              </a:ext>
            </a:extLst>
          </p:cNvPr>
          <p:cNvSpPr txBox="1"/>
          <p:nvPr/>
        </p:nvSpPr>
        <p:spPr>
          <a:xfrm>
            <a:off x="480291" y="568098"/>
            <a:ext cx="6096000" cy="461665"/>
          </a:xfrm>
          <a:prstGeom prst="rect">
            <a:avLst/>
          </a:prstGeom>
          <a:noFill/>
        </p:spPr>
        <p:txBody>
          <a:bodyPr wrap="square">
            <a:spAutoFit/>
          </a:bodyPr>
          <a:lstStyle/>
          <a:p>
            <a:r>
              <a:rPr lang="en-US" sz="2400" b="1" dirty="0">
                <a:solidFill>
                  <a:schemeClr val="accent1">
                    <a:lumMod val="75000"/>
                  </a:schemeClr>
                </a:solidFill>
                <a:effectLst>
                  <a:outerShdw blurRad="38100" dist="38100" dir="2700000" algn="tl">
                    <a:srgbClr val="000000">
                      <a:alpha val="43137"/>
                    </a:srgbClr>
                  </a:outerShdw>
                </a:effectLst>
              </a:rPr>
              <a:t>Relational Operators : </a:t>
            </a:r>
          </a:p>
        </p:txBody>
      </p:sp>
      <p:graphicFrame>
        <p:nvGraphicFramePr>
          <p:cNvPr id="4" name="Table 3">
            <a:extLst>
              <a:ext uri="{FF2B5EF4-FFF2-40B4-BE49-F238E27FC236}">
                <a16:creationId xmlns:a16="http://schemas.microsoft.com/office/drawing/2014/main" id="{0276B35F-A982-0685-81D8-36E6D6D73015}"/>
              </a:ext>
            </a:extLst>
          </p:cNvPr>
          <p:cNvGraphicFramePr>
            <a:graphicFrameLocks noGrp="1"/>
          </p:cNvGraphicFramePr>
          <p:nvPr>
            <p:extLst>
              <p:ext uri="{D42A27DB-BD31-4B8C-83A1-F6EECF244321}">
                <p14:modId xmlns:p14="http://schemas.microsoft.com/office/powerpoint/2010/main" val="3180746122"/>
              </p:ext>
            </p:extLst>
          </p:nvPr>
        </p:nvGraphicFramePr>
        <p:xfrm>
          <a:off x="905163" y="1288489"/>
          <a:ext cx="10751128" cy="4886020"/>
        </p:xfrm>
        <a:graphic>
          <a:graphicData uri="http://schemas.openxmlformats.org/drawingml/2006/table">
            <a:tbl>
              <a:tblPr/>
              <a:tblGrid>
                <a:gridCol w="1579418">
                  <a:extLst>
                    <a:ext uri="{9D8B030D-6E8A-4147-A177-3AD203B41FA5}">
                      <a16:colId xmlns:a16="http://schemas.microsoft.com/office/drawing/2014/main" val="3690631769"/>
                    </a:ext>
                  </a:extLst>
                </a:gridCol>
                <a:gridCol w="6487632">
                  <a:extLst>
                    <a:ext uri="{9D8B030D-6E8A-4147-A177-3AD203B41FA5}">
                      <a16:colId xmlns:a16="http://schemas.microsoft.com/office/drawing/2014/main" val="2588282900"/>
                    </a:ext>
                  </a:extLst>
                </a:gridCol>
                <a:gridCol w="2684078">
                  <a:extLst>
                    <a:ext uri="{9D8B030D-6E8A-4147-A177-3AD203B41FA5}">
                      <a16:colId xmlns:a16="http://schemas.microsoft.com/office/drawing/2014/main" val="4186423059"/>
                    </a:ext>
                  </a:extLst>
                </a:gridCol>
              </a:tblGrid>
              <a:tr h="145792">
                <a:tc>
                  <a:txBody>
                    <a:bodyPr/>
                    <a:lstStyle/>
                    <a:p>
                      <a:pPr algn="ctr" fontAlgn="t"/>
                      <a:r>
                        <a:rPr lang="en-IN" sz="2000" b="1" dirty="0">
                          <a:effectLst/>
                        </a:rPr>
                        <a:t>Operator</a:t>
                      </a: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2000" b="1" dirty="0">
                          <a:effectLst/>
                        </a:rPr>
                        <a:t>Description</a:t>
                      </a: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2000" b="1" dirty="0">
                          <a:effectLst/>
                        </a:rPr>
                        <a:t>Example</a:t>
                      </a: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485865335"/>
                  </a:ext>
                </a:extLst>
              </a:tr>
              <a:tr h="346191">
                <a:tc>
                  <a:txBody>
                    <a:bodyPr/>
                    <a:lstStyle/>
                    <a:p>
                      <a:pPr fontAlgn="t"/>
                      <a:r>
                        <a:rPr lang="en-IN" sz="2000" b="1" dirty="0">
                          <a:effectLst/>
                        </a:rPr>
                        <a:t>-</a:t>
                      </a:r>
                      <a:r>
                        <a:rPr lang="en-IN" sz="2000" b="1" dirty="0" err="1">
                          <a:effectLst/>
                        </a:rPr>
                        <a:t>eq</a:t>
                      </a:r>
                      <a:endParaRPr lang="en-IN" sz="2000" dirty="0">
                        <a:effectLst/>
                      </a:endParaRP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2000">
                          <a:effectLst/>
                        </a:rPr>
                        <a:t>Checks if the value of two operands are equal or not; if yes, then the condition becomes true.</a:t>
                      </a: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2000" dirty="0">
                          <a:effectLst/>
                        </a:rPr>
                        <a:t>[ $a -eq $b ] is not true.</a:t>
                      </a: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62819783"/>
                  </a:ext>
                </a:extLst>
              </a:tr>
              <a:tr h="332509">
                <a:tc>
                  <a:txBody>
                    <a:bodyPr/>
                    <a:lstStyle/>
                    <a:p>
                      <a:pPr fontAlgn="t"/>
                      <a:r>
                        <a:rPr lang="en-IN" sz="2000" b="1">
                          <a:effectLst/>
                        </a:rPr>
                        <a:t>-ne</a:t>
                      </a:r>
                      <a:endParaRPr lang="en-IN" sz="2000">
                        <a:effectLst/>
                      </a:endParaRP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2000">
                          <a:effectLst/>
                        </a:rPr>
                        <a:t>Checks if the value of two operands are equal or not; if values are not equal, then the condition becomes true.</a:t>
                      </a: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US" sz="2000">
                          <a:effectLst/>
                        </a:rPr>
                        <a:t>[ $a -ne $b ] is true.</a:t>
                      </a:r>
                    </a:p>
                  </a:txBody>
                  <a:tcPr marL="22430" marR="22430" marT="22430" marB="2243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57576116"/>
                  </a:ext>
                </a:extLst>
              </a:tr>
              <a:tr h="341745">
                <a:tc>
                  <a:txBody>
                    <a:bodyPr/>
                    <a:lstStyle/>
                    <a:p>
                      <a:pPr fontAlgn="t"/>
                      <a:r>
                        <a:rPr lang="en-IN" sz="2000" b="1">
                          <a:effectLst/>
                        </a:rPr>
                        <a:t>-gt</a:t>
                      </a:r>
                      <a:endParaRPr lang="en-IN" sz="2000">
                        <a:effectLst/>
                      </a:endParaRP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2000" dirty="0">
                          <a:effectLst/>
                        </a:rPr>
                        <a:t>Checks if the value of left operand is greater than the value of right operand; if yes, then the condition becomes true.</a:t>
                      </a: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US" sz="2000">
                          <a:effectLst/>
                        </a:rPr>
                        <a:t>[ $a -gt $b ] is not true.</a:t>
                      </a:r>
                    </a:p>
                  </a:txBody>
                  <a:tcPr marL="22430" marR="22430" marT="22430" marB="2243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99310274"/>
                  </a:ext>
                </a:extLst>
              </a:tr>
              <a:tr h="341746">
                <a:tc>
                  <a:txBody>
                    <a:bodyPr/>
                    <a:lstStyle/>
                    <a:p>
                      <a:pPr fontAlgn="t"/>
                      <a:r>
                        <a:rPr lang="en-IN" sz="2000" b="1">
                          <a:effectLst/>
                        </a:rPr>
                        <a:t>-lt</a:t>
                      </a:r>
                      <a:endParaRPr lang="en-IN" sz="2000">
                        <a:effectLst/>
                      </a:endParaRP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2000">
                          <a:effectLst/>
                        </a:rPr>
                        <a:t>Checks if the value of left operand is less than the value of right operand; if yes, then the condition becomes true.</a:t>
                      </a: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US" sz="2000">
                          <a:effectLst/>
                        </a:rPr>
                        <a:t>[ $a -lt $b ] is true.</a:t>
                      </a:r>
                    </a:p>
                  </a:txBody>
                  <a:tcPr marL="22430" marR="22430" marT="22430" marB="2243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13988380"/>
                  </a:ext>
                </a:extLst>
              </a:tr>
              <a:tr h="314036">
                <a:tc>
                  <a:txBody>
                    <a:bodyPr/>
                    <a:lstStyle/>
                    <a:p>
                      <a:pPr fontAlgn="t"/>
                      <a:r>
                        <a:rPr lang="en-IN" sz="2000" b="1">
                          <a:effectLst/>
                        </a:rPr>
                        <a:t>-ge</a:t>
                      </a:r>
                      <a:endParaRPr lang="en-IN" sz="2000">
                        <a:effectLst/>
                      </a:endParaRP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2000">
                          <a:effectLst/>
                        </a:rPr>
                        <a:t>Checks if the value of left operand is greater than or equal to the value of right operand; if yes, then the condition becomes true.</a:t>
                      </a: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US" sz="2000">
                          <a:effectLst/>
                        </a:rPr>
                        <a:t>[ $a -ge $b ] is not true.</a:t>
                      </a:r>
                    </a:p>
                  </a:txBody>
                  <a:tcPr marL="22430" marR="22430" marT="22430" marB="2243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66950513"/>
                  </a:ext>
                </a:extLst>
              </a:tr>
              <a:tr h="360218">
                <a:tc>
                  <a:txBody>
                    <a:bodyPr/>
                    <a:lstStyle/>
                    <a:p>
                      <a:pPr fontAlgn="t"/>
                      <a:r>
                        <a:rPr lang="en-IN" sz="2000" b="1">
                          <a:effectLst/>
                        </a:rPr>
                        <a:t>-le</a:t>
                      </a:r>
                      <a:endParaRPr lang="en-IN" sz="2000">
                        <a:effectLst/>
                      </a:endParaRP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2000">
                          <a:effectLst/>
                        </a:rPr>
                        <a:t>Checks if the value of left operand is less than or equal to the value of right operand; if yes, then the condition becomes true.</a:t>
                      </a:r>
                    </a:p>
                  </a:txBody>
                  <a:tcPr marL="22430" marR="22430" marT="22430" marB="2243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US" sz="2000" dirty="0">
                          <a:effectLst/>
                        </a:rPr>
                        <a:t>[ $a -le $b ] is true.</a:t>
                      </a:r>
                    </a:p>
                  </a:txBody>
                  <a:tcPr marL="22430" marR="22430" marT="22430" marB="2243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78625966"/>
                  </a:ext>
                </a:extLst>
              </a:tr>
            </a:tbl>
          </a:graphicData>
        </a:graphic>
      </p:graphicFrame>
    </p:spTree>
    <p:extLst>
      <p:ext uri="{BB962C8B-B14F-4D97-AF65-F5344CB8AC3E}">
        <p14:creationId xmlns:p14="http://schemas.microsoft.com/office/powerpoint/2010/main" val="65392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6547FC-1CAC-10DF-485A-9F01DFDEBCE1}"/>
              </a:ext>
            </a:extLst>
          </p:cNvPr>
          <p:cNvSpPr txBox="1"/>
          <p:nvPr/>
        </p:nvSpPr>
        <p:spPr>
          <a:xfrm>
            <a:off x="378691" y="355662"/>
            <a:ext cx="6096000" cy="461665"/>
          </a:xfrm>
          <a:prstGeom prst="rect">
            <a:avLst/>
          </a:prstGeom>
          <a:noFill/>
        </p:spPr>
        <p:txBody>
          <a:bodyPr wrap="square">
            <a:spAutoFit/>
          </a:bodyPr>
          <a:lstStyle/>
          <a:p>
            <a:r>
              <a:rPr lang="en-US" sz="2400" b="1" dirty="0">
                <a:solidFill>
                  <a:schemeClr val="accent1">
                    <a:lumMod val="75000"/>
                  </a:schemeClr>
                </a:solidFill>
                <a:effectLst>
                  <a:outerShdw blurRad="38100" dist="38100" dir="2700000" algn="tl">
                    <a:srgbClr val="000000">
                      <a:alpha val="43137"/>
                    </a:srgbClr>
                  </a:outerShdw>
                </a:effectLst>
              </a:rPr>
              <a:t>Boolean Operators : </a:t>
            </a:r>
          </a:p>
        </p:txBody>
      </p:sp>
      <p:graphicFrame>
        <p:nvGraphicFramePr>
          <p:cNvPr id="4" name="Table 3">
            <a:extLst>
              <a:ext uri="{FF2B5EF4-FFF2-40B4-BE49-F238E27FC236}">
                <a16:creationId xmlns:a16="http://schemas.microsoft.com/office/drawing/2014/main" id="{E27E0658-03C7-C49C-F7EC-C69CB42D6CAC}"/>
              </a:ext>
            </a:extLst>
          </p:cNvPr>
          <p:cNvGraphicFramePr>
            <a:graphicFrameLocks noGrp="1"/>
          </p:cNvGraphicFramePr>
          <p:nvPr>
            <p:extLst>
              <p:ext uri="{D42A27DB-BD31-4B8C-83A1-F6EECF244321}">
                <p14:modId xmlns:p14="http://schemas.microsoft.com/office/powerpoint/2010/main" val="3811012631"/>
              </p:ext>
            </p:extLst>
          </p:nvPr>
        </p:nvGraphicFramePr>
        <p:xfrm>
          <a:off x="849746" y="1079789"/>
          <a:ext cx="10492508" cy="2398884"/>
        </p:xfrm>
        <a:graphic>
          <a:graphicData uri="http://schemas.openxmlformats.org/drawingml/2006/table">
            <a:tbl>
              <a:tblPr/>
              <a:tblGrid>
                <a:gridCol w="1477817">
                  <a:extLst>
                    <a:ext uri="{9D8B030D-6E8A-4147-A177-3AD203B41FA5}">
                      <a16:colId xmlns:a16="http://schemas.microsoft.com/office/drawing/2014/main" val="2881721609"/>
                    </a:ext>
                  </a:extLst>
                </a:gridCol>
                <a:gridCol w="6395179">
                  <a:extLst>
                    <a:ext uri="{9D8B030D-6E8A-4147-A177-3AD203B41FA5}">
                      <a16:colId xmlns:a16="http://schemas.microsoft.com/office/drawing/2014/main" val="2231757454"/>
                    </a:ext>
                  </a:extLst>
                </a:gridCol>
                <a:gridCol w="2619512">
                  <a:extLst>
                    <a:ext uri="{9D8B030D-6E8A-4147-A177-3AD203B41FA5}">
                      <a16:colId xmlns:a16="http://schemas.microsoft.com/office/drawing/2014/main" val="3004699606"/>
                    </a:ext>
                  </a:extLst>
                </a:gridCol>
              </a:tblGrid>
              <a:tr h="353546">
                <a:tc>
                  <a:txBody>
                    <a:bodyPr/>
                    <a:lstStyle/>
                    <a:p>
                      <a:pPr algn="ctr" fontAlgn="t"/>
                      <a:r>
                        <a:rPr lang="en-IN" sz="1800" b="1" dirty="0">
                          <a:effectLst/>
                        </a:rPr>
                        <a:t>Operator</a:t>
                      </a:r>
                    </a:p>
                  </a:txBody>
                  <a:tcPr marL="54392" marR="54392" marT="54392" marB="5439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1" dirty="0">
                          <a:effectLst/>
                        </a:rPr>
                        <a:t>Description</a:t>
                      </a:r>
                    </a:p>
                  </a:txBody>
                  <a:tcPr marL="54392" marR="54392" marT="54392" marB="5439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1" dirty="0">
                          <a:effectLst/>
                        </a:rPr>
                        <a:t>Example</a:t>
                      </a:r>
                    </a:p>
                  </a:txBody>
                  <a:tcPr marL="54392" marR="54392" marT="54392" marB="5439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738730428"/>
                  </a:ext>
                </a:extLst>
              </a:tr>
              <a:tr h="693338">
                <a:tc>
                  <a:txBody>
                    <a:bodyPr/>
                    <a:lstStyle/>
                    <a:p>
                      <a:pPr fontAlgn="t"/>
                      <a:r>
                        <a:rPr lang="en-IN" sz="1800" b="1">
                          <a:effectLst/>
                        </a:rPr>
                        <a:t>!</a:t>
                      </a:r>
                      <a:endParaRPr lang="en-IN" sz="1800">
                        <a:effectLst/>
                      </a:endParaRPr>
                    </a:p>
                  </a:txBody>
                  <a:tcPr marL="54392" marR="54392" marT="54392" marB="5439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This is logical negation. This inverts a true condition into false and vice versa.</a:t>
                      </a:r>
                    </a:p>
                  </a:txBody>
                  <a:tcPr marL="54392" marR="54392" marT="54392" marB="5439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IN" sz="1800" dirty="0">
                          <a:effectLst/>
                        </a:rPr>
                        <a:t>[ ! false ] is true.</a:t>
                      </a:r>
                    </a:p>
                  </a:txBody>
                  <a:tcPr marL="54392" marR="54392" marT="54392" marB="54392"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99229482"/>
                  </a:ext>
                </a:extLst>
              </a:tr>
              <a:tr h="665018">
                <a:tc>
                  <a:txBody>
                    <a:bodyPr/>
                    <a:lstStyle/>
                    <a:p>
                      <a:pPr fontAlgn="t"/>
                      <a:r>
                        <a:rPr lang="en-IN" sz="1800" b="1">
                          <a:effectLst/>
                        </a:rPr>
                        <a:t>-o</a:t>
                      </a:r>
                      <a:endParaRPr lang="en-IN" sz="1800">
                        <a:effectLst/>
                      </a:endParaRPr>
                    </a:p>
                  </a:txBody>
                  <a:tcPr marL="54392" marR="54392" marT="54392" marB="5439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This is logical </a:t>
                      </a:r>
                      <a:r>
                        <a:rPr lang="en-US" sz="1800" b="1" dirty="0">
                          <a:effectLst/>
                        </a:rPr>
                        <a:t>OR</a:t>
                      </a:r>
                      <a:r>
                        <a:rPr lang="en-US" sz="1800" dirty="0">
                          <a:effectLst/>
                        </a:rPr>
                        <a:t>. If one of the operands is true, then the condition becomes true.</a:t>
                      </a:r>
                    </a:p>
                  </a:txBody>
                  <a:tcPr marL="54392" marR="54392" marT="54392" marB="5439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 $a -lt 20 -o $b -gt 100 ] is true.</a:t>
                      </a:r>
                    </a:p>
                  </a:txBody>
                  <a:tcPr marL="54392" marR="54392" marT="54392" marB="5439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31949143"/>
                  </a:ext>
                </a:extLst>
              </a:tr>
              <a:tr h="637309">
                <a:tc>
                  <a:txBody>
                    <a:bodyPr/>
                    <a:lstStyle/>
                    <a:p>
                      <a:pPr fontAlgn="t"/>
                      <a:r>
                        <a:rPr lang="en-IN" sz="1800" b="1">
                          <a:effectLst/>
                        </a:rPr>
                        <a:t>-a</a:t>
                      </a:r>
                      <a:endParaRPr lang="en-IN" sz="1800">
                        <a:effectLst/>
                      </a:endParaRPr>
                    </a:p>
                  </a:txBody>
                  <a:tcPr marL="54392" marR="54392" marT="54392" marB="5439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This is logical </a:t>
                      </a:r>
                      <a:r>
                        <a:rPr lang="en-US" sz="1800" b="1">
                          <a:effectLst/>
                        </a:rPr>
                        <a:t>AND</a:t>
                      </a:r>
                      <a:r>
                        <a:rPr lang="en-US" sz="1800">
                          <a:effectLst/>
                        </a:rPr>
                        <a:t>. If both the operands are true, then the condition becomes true otherwise false.</a:t>
                      </a:r>
                    </a:p>
                  </a:txBody>
                  <a:tcPr marL="54392" marR="54392" marT="54392" marB="5439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ctr"/>
                      <a:r>
                        <a:rPr lang="en-US" sz="1800" dirty="0">
                          <a:effectLst/>
                        </a:rPr>
                        <a:t>[ $a -</a:t>
                      </a:r>
                      <a:r>
                        <a:rPr lang="en-US" sz="1800" dirty="0" err="1">
                          <a:effectLst/>
                        </a:rPr>
                        <a:t>lt</a:t>
                      </a:r>
                      <a:r>
                        <a:rPr lang="en-US" sz="1800" dirty="0">
                          <a:effectLst/>
                        </a:rPr>
                        <a:t> 20 -a $b -</a:t>
                      </a:r>
                      <a:r>
                        <a:rPr lang="en-US" sz="1800" dirty="0" err="1">
                          <a:effectLst/>
                        </a:rPr>
                        <a:t>gt</a:t>
                      </a:r>
                      <a:r>
                        <a:rPr lang="en-US" sz="1800" dirty="0">
                          <a:effectLst/>
                        </a:rPr>
                        <a:t> 100 ] is false.</a:t>
                      </a:r>
                    </a:p>
                  </a:txBody>
                  <a:tcPr marL="54392" marR="54392" marT="54392" marB="54392"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50003905"/>
                  </a:ext>
                </a:extLst>
              </a:tr>
            </a:tbl>
          </a:graphicData>
        </a:graphic>
      </p:graphicFrame>
    </p:spTree>
    <p:extLst>
      <p:ext uri="{BB962C8B-B14F-4D97-AF65-F5344CB8AC3E}">
        <p14:creationId xmlns:p14="http://schemas.microsoft.com/office/powerpoint/2010/main" val="4002230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8E2107-0A5C-52C2-3836-3E7140A943A9}"/>
              </a:ext>
            </a:extLst>
          </p:cNvPr>
          <p:cNvSpPr txBox="1"/>
          <p:nvPr/>
        </p:nvSpPr>
        <p:spPr>
          <a:xfrm>
            <a:off x="498764" y="484970"/>
            <a:ext cx="6096000" cy="461665"/>
          </a:xfrm>
          <a:prstGeom prst="rect">
            <a:avLst/>
          </a:prstGeom>
          <a:noFill/>
        </p:spPr>
        <p:txBody>
          <a:bodyPr wrap="square">
            <a:spAutoFit/>
          </a:bodyPr>
          <a:lstStyle/>
          <a:p>
            <a:r>
              <a:rPr lang="en-US" sz="2400" b="1" dirty="0">
                <a:solidFill>
                  <a:schemeClr val="accent1">
                    <a:lumMod val="75000"/>
                  </a:schemeClr>
                </a:solidFill>
              </a:rPr>
              <a:t>String Operators :</a:t>
            </a:r>
          </a:p>
        </p:txBody>
      </p:sp>
      <p:graphicFrame>
        <p:nvGraphicFramePr>
          <p:cNvPr id="4" name="Table 3">
            <a:extLst>
              <a:ext uri="{FF2B5EF4-FFF2-40B4-BE49-F238E27FC236}">
                <a16:creationId xmlns:a16="http://schemas.microsoft.com/office/drawing/2014/main" id="{FEB73168-A934-22A4-A3CE-17780E7441C5}"/>
              </a:ext>
            </a:extLst>
          </p:cNvPr>
          <p:cNvGraphicFramePr>
            <a:graphicFrameLocks noGrp="1"/>
          </p:cNvGraphicFramePr>
          <p:nvPr>
            <p:extLst>
              <p:ext uri="{D42A27DB-BD31-4B8C-83A1-F6EECF244321}">
                <p14:modId xmlns:p14="http://schemas.microsoft.com/office/powerpoint/2010/main" val="3505736671"/>
              </p:ext>
            </p:extLst>
          </p:nvPr>
        </p:nvGraphicFramePr>
        <p:xfrm>
          <a:off x="1085273" y="1446933"/>
          <a:ext cx="10021454" cy="3383952"/>
        </p:xfrm>
        <a:graphic>
          <a:graphicData uri="http://schemas.openxmlformats.org/drawingml/2006/table">
            <a:tbl>
              <a:tblPr/>
              <a:tblGrid>
                <a:gridCol w="1265381">
                  <a:extLst>
                    <a:ext uri="{9D8B030D-6E8A-4147-A177-3AD203B41FA5}">
                      <a16:colId xmlns:a16="http://schemas.microsoft.com/office/drawing/2014/main" val="2946036399"/>
                    </a:ext>
                  </a:extLst>
                </a:gridCol>
                <a:gridCol w="5753847">
                  <a:extLst>
                    <a:ext uri="{9D8B030D-6E8A-4147-A177-3AD203B41FA5}">
                      <a16:colId xmlns:a16="http://schemas.microsoft.com/office/drawing/2014/main" val="3907490444"/>
                    </a:ext>
                  </a:extLst>
                </a:gridCol>
                <a:gridCol w="3002226">
                  <a:extLst>
                    <a:ext uri="{9D8B030D-6E8A-4147-A177-3AD203B41FA5}">
                      <a16:colId xmlns:a16="http://schemas.microsoft.com/office/drawing/2014/main" val="1330679828"/>
                    </a:ext>
                  </a:extLst>
                </a:gridCol>
              </a:tblGrid>
              <a:tr h="198482">
                <a:tc>
                  <a:txBody>
                    <a:bodyPr/>
                    <a:lstStyle/>
                    <a:p>
                      <a:pPr algn="ctr" fontAlgn="t"/>
                      <a:r>
                        <a:rPr lang="en-IN" sz="1800" b="1" dirty="0">
                          <a:effectLst/>
                        </a:rPr>
                        <a:t>Operator</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1" dirty="0">
                          <a:effectLst/>
                        </a:rPr>
                        <a:t>Description</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1" dirty="0">
                          <a:effectLst/>
                        </a:rPr>
                        <a:t>Example</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49348473"/>
                  </a:ext>
                </a:extLst>
              </a:tr>
              <a:tr h="331166">
                <a:tc>
                  <a:txBody>
                    <a:bodyPr/>
                    <a:lstStyle/>
                    <a:p>
                      <a:pPr fontAlgn="t"/>
                      <a:r>
                        <a:rPr lang="en-IN" sz="1800" b="1" dirty="0">
                          <a:effectLst/>
                        </a:rPr>
                        <a:t>=</a:t>
                      </a:r>
                      <a:endParaRPr lang="en-IN" sz="1800" dirty="0">
                        <a:effectLst/>
                      </a:endParaRP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Checks if the value of two operands are equal or not; if yes, then the condition becomes true.</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 $a = $b ] is not true.</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2850713"/>
                  </a:ext>
                </a:extLst>
              </a:tr>
              <a:tr h="332509">
                <a:tc>
                  <a:txBody>
                    <a:bodyPr/>
                    <a:lstStyle/>
                    <a:p>
                      <a:pPr fontAlgn="t"/>
                      <a:r>
                        <a:rPr lang="en-IN" sz="1800" b="1" dirty="0">
                          <a:effectLst/>
                        </a:rPr>
                        <a:t>!=</a:t>
                      </a:r>
                      <a:endParaRPr lang="en-IN" sz="1800" dirty="0">
                        <a:effectLst/>
                      </a:endParaRP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Checks if the value of two operands are equal or not; if values are not equal then the condition becomes true.</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a:effectLst/>
                        </a:rPr>
                        <a:t>[ $a != $b ] is true.</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91996107"/>
                  </a:ext>
                </a:extLst>
              </a:tr>
              <a:tr h="314036">
                <a:tc>
                  <a:txBody>
                    <a:bodyPr/>
                    <a:lstStyle/>
                    <a:p>
                      <a:pPr fontAlgn="t"/>
                      <a:r>
                        <a:rPr lang="en-IN" sz="1800" b="1" dirty="0">
                          <a:effectLst/>
                        </a:rPr>
                        <a:t>-z</a:t>
                      </a:r>
                      <a:endParaRPr lang="en-IN" sz="1800" dirty="0">
                        <a:effectLst/>
                      </a:endParaRP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Checks if the given string operand size is zero; if it is zero length, then it returns true.</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 -z $a ] is not true.</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548660163"/>
                  </a:ext>
                </a:extLst>
              </a:tr>
              <a:tr h="341746">
                <a:tc>
                  <a:txBody>
                    <a:bodyPr/>
                    <a:lstStyle/>
                    <a:p>
                      <a:pPr fontAlgn="t"/>
                      <a:r>
                        <a:rPr lang="en-IN" sz="1800" b="1">
                          <a:effectLst/>
                        </a:rPr>
                        <a:t>-n</a:t>
                      </a:r>
                      <a:endParaRPr lang="en-IN" sz="1800">
                        <a:effectLst/>
                      </a:endParaRP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Checks if the given string operand size is non-zero; if it is nonzero length, then it returns true.</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 -n $a ] is not false.</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36883222"/>
                  </a:ext>
                </a:extLst>
              </a:tr>
              <a:tr h="295563">
                <a:tc>
                  <a:txBody>
                    <a:bodyPr/>
                    <a:lstStyle/>
                    <a:p>
                      <a:pPr fontAlgn="t"/>
                      <a:r>
                        <a:rPr lang="en-IN" sz="1800" b="1">
                          <a:effectLst/>
                        </a:rPr>
                        <a:t>str</a:t>
                      </a:r>
                      <a:endParaRPr lang="en-IN" sz="1800">
                        <a:effectLst/>
                      </a:endParaRP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Checks if </a:t>
                      </a:r>
                      <a:r>
                        <a:rPr lang="en-US" sz="1800" b="1">
                          <a:effectLst/>
                        </a:rPr>
                        <a:t>str</a:t>
                      </a:r>
                      <a:r>
                        <a:rPr lang="en-US" sz="1800">
                          <a:effectLst/>
                        </a:rPr>
                        <a:t> is not the empty string; if it is empty, then it returns false.</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dirty="0">
                          <a:effectLst/>
                        </a:rPr>
                        <a:t>[ $a ] is not false.</a:t>
                      </a:r>
                    </a:p>
                  </a:txBody>
                  <a:tcPr marL="30536" marR="30536" marT="30536" marB="3053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88514873"/>
                  </a:ext>
                </a:extLst>
              </a:tr>
            </a:tbl>
          </a:graphicData>
        </a:graphic>
      </p:graphicFrame>
    </p:spTree>
    <p:extLst>
      <p:ext uri="{BB962C8B-B14F-4D97-AF65-F5344CB8AC3E}">
        <p14:creationId xmlns:p14="http://schemas.microsoft.com/office/powerpoint/2010/main" val="2133556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6C6CED-49CC-B42B-FA5B-FD74507BC982}"/>
              </a:ext>
            </a:extLst>
          </p:cNvPr>
          <p:cNvSpPr txBox="1"/>
          <p:nvPr/>
        </p:nvSpPr>
        <p:spPr>
          <a:xfrm>
            <a:off x="434109" y="318716"/>
            <a:ext cx="6096000" cy="461665"/>
          </a:xfrm>
          <a:prstGeom prst="rect">
            <a:avLst/>
          </a:prstGeom>
          <a:noFill/>
        </p:spPr>
        <p:txBody>
          <a:bodyPr wrap="square">
            <a:spAutoFit/>
          </a:bodyPr>
          <a:lstStyle/>
          <a:p>
            <a:r>
              <a:rPr lang="en-US" sz="2400" b="1" dirty="0">
                <a:solidFill>
                  <a:schemeClr val="accent1">
                    <a:lumMod val="75000"/>
                  </a:schemeClr>
                </a:solidFill>
                <a:effectLst>
                  <a:outerShdw blurRad="38100" dist="38100" dir="2700000" algn="tl">
                    <a:srgbClr val="000000">
                      <a:alpha val="43137"/>
                    </a:srgbClr>
                  </a:outerShdw>
                </a:effectLst>
              </a:rPr>
              <a:t>File Test Operators : </a:t>
            </a:r>
            <a:endParaRPr lang="en-IN" sz="2400" b="1" dirty="0">
              <a:solidFill>
                <a:schemeClr val="accent1">
                  <a:lumMod val="75000"/>
                </a:schemeClr>
              </a:solidFill>
              <a:effectLst>
                <a:outerShdw blurRad="38100" dist="38100" dir="2700000" algn="tl">
                  <a:srgbClr val="000000">
                    <a:alpha val="43137"/>
                  </a:srgbClr>
                </a:outerShdw>
              </a:effectLst>
            </a:endParaRPr>
          </a:p>
        </p:txBody>
      </p:sp>
      <p:graphicFrame>
        <p:nvGraphicFramePr>
          <p:cNvPr id="4" name="Table 3">
            <a:extLst>
              <a:ext uri="{FF2B5EF4-FFF2-40B4-BE49-F238E27FC236}">
                <a16:creationId xmlns:a16="http://schemas.microsoft.com/office/drawing/2014/main" id="{BA89DE2A-F6F5-048B-4EBA-3B4C9DF33B0D}"/>
              </a:ext>
            </a:extLst>
          </p:cNvPr>
          <p:cNvGraphicFramePr>
            <a:graphicFrameLocks noGrp="1"/>
          </p:cNvGraphicFramePr>
          <p:nvPr>
            <p:extLst>
              <p:ext uri="{D42A27DB-BD31-4B8C-83A1-F6EECF244321}">
                <p14:modId xmlns:p14="http://schemas.microsoft.com/office/powerpoint/2010/main" val="976847435"/>
              </p:ext>
            </p:extLst>
          </p:nvPr>
        </p:nvGraphicFramePr>
        <p:xfrm>
          <a:off x="914400" y="959555"/>
          <a:ext cx="9642764" cy="4574861"/>
        </p:xfrm>
        <a:graphic>
          <a:graphicData uri="http://schemas.openxmlformats.org/drawingml/2006/table">
            <a:tbl>
              <a:tblPr/>
              <a:tblGrid>
                <a:gridCol w="1459955">
                  <a:extLst>
                    <a:ext uri="{9D8B030D-6E8A-4147-A177-3AD203B41FA5}">
                      <a16:colId xmlns:a16="http://schemas.microsoft.com/office/drawing/2014/main" val="3545358846"/>
                    </a:ext>
                  </a:extLst>
                </a:gridCol>
                <a:gridCol w="5390381">
                  <a:extLst>
                    <a:ext uri="{9D8B030D-6E8A-4147-A177-3AD203B41FA5}">
                      <a16:colId xmlns:a16="http://schemas.microsoft.com/office/drawing/2014/main" val="3948733570"/>
                    </a:ext>
                  </a:extLst>
                </a:gridCol>
                <a:gridCol w="2792428">
                  <a:extLst>
                    <a:ext uri="{9D8B030D-6E8A-4147-A177-3AD203B41FA5}">
                      <a16:colId xmlns:a16="http://schemas.microsoft.com/office/drawing/2014/main" val="2751608452"/>
                    </a:ext>
                  </a:extLst>
                </a:gridCol>
              </a:tblGrid>
              <a:tr h="135263">
                <a:tc>
                  <a:txBody>
                    <a:bodyPr/>
                    <a:lstStyle/>
                    <a:p>
                      <a:pPr algn="ctr" fontAlgn="t"/>
                      <a:r>
                        <a:rPr lang="en-IN" sz="1800" b="1" dirty="0">
                          <a:effectLst/>
                        </a:rPr>
                        <a:t>Operator</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1" dirty="0">
                          <a:effectLst/>
                        </a:rPr>
                        <a:t>Description</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1" dirty="0">
                          <a:effectLst/>
                        </a:rPr>
                        <a:t>Example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468174504"/>
                  </a:ext>
                </a:extLst>
              </a:tr>
              <a:tr h="694513">
                <a:tc>
                  <a:txBody>
                    <a:bodyPr/>
                    <a:lstStyle/>
                    <a:p>
                      <a:pPr fontAlgn="t"/>
                      <a:r>
                        <a:rPr lang="en-IN" sz="1800" b="1" dirty="0">
                          <a:effectLst/>
                        </a:rPr>
                        <a:t>-b file</a:t>
                      </a:r>
                      <a:endParaRPr lang="en-IN" sz="1800" dirty="0">
                        <a:effectLst/>
                      </a:endParaRP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Checks if file is a block special file; if yes, then the condition becomes true.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a:effectLst/>
                        </a:rPr>
                        <a:t>[ -b $file ] is false.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06976859"/>
                  </a:ext>
                </a:extLst>
              </a:tr>
              <a:tr h="694513">
                <a:tc>
                  <a:txBody>
                    <a:bodyPr/>
                    <a:lstStyle/>
                    <a:p>
                      <a:pPr fontAlgn="t"/>
                      <a:r>
                        <a:rPr lang="en-IN" sz="1800" b="1">
                          <a:effectLst/>
                        </a:rPr>
                        <a:t>-c file</a:t>
                      </a:r>
                      <a:endParaRPr lang="en-IN" sz="1800">
                        <a:effectLst/>
                      </a:endParaRP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Checks if file is a character special file; if yes, then the condition becomes true.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a:effectLst/>
                        </a:rPr>
                        <a:t>[ -c $file ] is false.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605411397"/>
                  </a:ext>
                </a:extLst>
              </a:tr>
              <a:tr h="566950">
                <a:tc>
                  <a:txBody>
                    <a:bodyPr/>
                    <a:lstStyle/>
                    <a:p>
                      <a:pPr fontAlgn="t"/>
                      <a:r>
                        <a:rPr lang="en-IN" sz="1800" b="1">
                          <a:effectLst/>
                        </a:rPr>
                        <a:t>-d file</a:t>
                      </a:r>
                      <a:endParaRPr lang="en-IN" sz="1800">
                        <a:effectLst/>
                      </a:endParaRP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Checks if file is a directory; if yes, then the condition becomes true.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 -d $file ] is not true.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874790810"/>
                  </a:ext>
                </a:extLst>
              </a:tr>
              <a:tr h="949640">
                <a:tc>
                  <a:txBody>
                    <a:bodyPr/>
                    <a:lstStyle/>
                    <a:p>
                      <a:pPr fontAlgn="t"/>
                      <a:r>
                        <a:rPr lang="en-IN" sz="1800" b="1">
                          <a:effectLst/>
                        </a:rPr>
                        <a:t>-f file</a:t>
                      </a:r>
                      <a:endParaRPr lang="en-IN" sz="1800">
                        <a:effectLst/>
                      </a:endParaRP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Checks if file is an ordinary file as opposed to a directory or special file; if yes, then the condition becomes true.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dirty="0">
                          <a:effectLst/>
                        </a:rPr>
                        <a:t>[ -f $file ] is true.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08967929"/>
                  </a:ext>
                </a:extLst>
              </a:tr>
              <a:tr h="694513">
                <a:tc>
                  <a:txBody>
                    <a:bodyPr/>
                    <a:lstStyle/>
                    <a:p>
                      <a:pPr fontAlgn="t"/>
                      <a:r>
                        <a:rPr lang="en-IN" sz="1800" b="1">
                          <a:effectLst/>
                        </a:rPr>
                        <a:t>-g file</a:t>
                      </a:r>
                      <a:endParaRPr lang="en-IN" sz="1800">
                        <a:effectLst/>
                      </a:endParaRP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Checks if file has its set group ID (SGID) bit set; if yes, then the condition becomes true.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dirty="0">
                          <a:effectLst/>
                        </a:rPr>
                        <a:t>[ -g $file ] is false.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6745456"/>
                  </a:ext>
                </a:extLst>
              </a:tr>
              <a:tr h="566950">
                <a:tc>
                  <a:txBody>
                    <a:bodyPr/>
                    <a:lstStyle/>
                    <a:p>
                      <a:pPr fontAlgn="t"/>
                      <a:r>
                        <a:rPr lang="en-IN" sz="1800" b="1">
                          <a:effectLst/>
                        </a:rPr>
                        <a:t>-k file</a:t>
                      </a:r>
                      <a:endParaRPr lang="en-IN" sz="1800">
                        <a:effectLst/>
                      </a:endParaRP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Checks if file has its sticky bit set; if yes, then the condition becomes true.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dirty="0">
                          <a:effectLst/>
                        </a:rPr>
                        <a:t>[ -k $file ] is false.</a:t>
                      </a:r>
                    </a:p>
                  </a:txBody>
                  <a:tcPr marL="28347" marR="28347" marT="28347" marB="2834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46205825"/>
                  </a:ext>
                </a:extLst>
              </a:tr>
            </a:tbl>
          </a:graphicData>
        </a:graphic>
      </p:graphicFrame>
      <p:graphicFrame>
        <p:nvGraphicFramePr>
          <p:cNvPr id="5" name="Table 4">
            <a:extLst>
              <a:ext uri="{FF2B5EF4-FFF2-40B4-BE49-F238E27FC236}">
                <a16:creationId xmlns:a16="http://schemas.microsoft.com/office/drawing/2014/main" id="{9DCB7EA1-9FF9-8488-C959-3110EBE85B4F}"/>
              </a:ext>
            </a:extLst>
          </p:cNvPr>
          <p:cNvGraphicFramePr>
            <a:graphicFrameLocks noGrp="1"/>
          </p:cNvGraphicFramePr>
          <p:nvPr>
            <p:extLst>
              <p:ext uri="{D42A27DB-BD31-4B8C-83A1-F6EECF244321}">
                <p14:modId xmlns:p14="http://schemas.microsoft.com/office/powerpoint/2010/main" val="3212234993"/>
              </p:ext>
            </p:extLst>
          </p:nvPr>
        </p:nvGraphicFramePr>
        <p:xfrm>
          <a:off x="914399" y="5534416"/>
          <a:ext cx="9642763" cy="746151"/>
        </p:xfrm>
        <a:graphic>
          <a:graphicData uri="http://schemas.openxmlformats.org/drawingml/2006/table">
            <a:tbl>
              <a:tblPr/>
              <a:tblGrid>
                <a:gridCol w="1198271">
                  <a:extLst>
                    <a:ext uri="{9D8B030D-6E8A-4147-A177-3AD203B41FA5}">
                      <a16:colId xmlns:a16="http://schemas.microsoft.com/office/drawing/2014/main" val="1306679083"/>
                    </a:ext>
                  </a:extLst>
                </a:gridCol>
                <a:gridCol w="5230238">
                  <a:extLst>
                    <a:ext uri="{9D8B030D-6E8A-4147-A177-3AD203B41FA5}">
                      <a16:colId xmlns:a16="http://schemas.microsoft.com/office/drawing/2014/main" val="3005891606"/>
                    </a:ext>
                  </a:extLst>
                </a:gridCol>
                <a:gridCol w="3214254">
                  <a:extLst>
                    <a:ext uri="{9D8B030D-6E8A-4147-A177-3AD203B41FA5}">
                      <a16:colId xmlns:a16="http://schemas.microsoft.com/office/drawing/2014/main" val="4047949044"/>
                    </a:ext>
                  </a:extLst>
                </a:gridCol>
              </a:tblGrid>
              <a:tr h="746151">
                <a:tc>
                  <a:txBody>
                    <a:bodyPr/>
                    <a:lstStyle/>
                    <a:p>
                      <a:pPr fontAlgn="t"/>
                      <a:r>
                        <a:rPr lang="en-IN" sz="1800" b="1" dirty="0">
                          <a:effectLst/>
                        </a:rPr>
                        <a:t>-p file</a:t>
                      </a:r>
                      <a:endParaRPr lang="en-IN" sz="1800" dirty="0">
                        <a:effectLst/>
                      </a:endParaRPr>
                    </a:p>
                  </a:txBody>
                  <a:tcPr marL="50015" marR="50015" marT="50015" marB="5001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Checks if file is a named pipe; if yes, then the condition becomes true.</a:t>
                      </a:r>
                    </a:p>
                  </a:txBody>
                  <a:tcPr marL="50015" marR="50015" marT="50015" marB="5001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dirty="0">
                          <a:effectLst/>
                        </a:rPr>
                        <a:t>[ -p $file ] is false.</a:t>
                      </a:r>
                    </a:p>
                  </a:txBody>
                  <a:tcPr marL="50015" marR="50015" marT="50015" marB="5001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98298082"/>
                  </a:ext>
                </a:extLst>
              </a:tr>
            </a:tbl>
          </a:graphicData>
        </a:graphic>
      </p:graphicFrame>
    </p:spTree>
    <p:extLst>
      <p:ext uri="{BB962C8B-B14F-4D97-AF65-F5344CB8AC3E}">
        <p14:creationId xmlns:p14="http://schemas.microsoft.com/office/powerpoint/2010/main" val="1461870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19A8243-F652-3886-1A06-181BC5F200C7}"/>
              </a:ext>
            </a:extLst>
          </p:cNvPr>
          <p:cNvGraphicFramePr>
            <a:graphicFrameLocks noGrp="1"/>
          </p:cNvGraphicFramePr>
          <p:nvPr>
            <p:extLst>
              <p:ext uri="{D42A27DB-BD31-4B8C-83A1-F6EECF244321}">
                <p14:modId xmlns:p14="http://schemas.microsoft.com/office/powerpoint/2010/main" val="1769745858"/>
              </p:ext>
            </p:extLst>
          </p:nvPr>
        </p:nvGraphicFramePr>
        <p:xfrm>
          <a:off x="1032163" y="449407"/>
          <a:ext cx="9642763" cy="1351699"/>
        </p:xfrm>
        <a:graphic>
          <a:graphicData uri="http://schemas.openxmlformats.org/drawingml/2006/table">
            <a:tbl>
              <a:tblPr/>
              <a:tblGrid>
                <a:gridCol w="1198271">
                  <a:extLst>
                    <a:ext uri="{9D8B030D-6E8A-4147-A177-3AD203B41FA5}">
                      <a16:colId xmlns:a16="http://schemas.microsoft.com/office/drawing/2014/main" val="2434240426"/>
                    </a:ext>
                  </a:extLst>
                </a:gridCol>
                <a:gridCol w="5230238">
                  <a:extLst>
                    <a:ext uri="{9D8B030D-6E8A-4147-A177-3AD203B41FA5}">
                      <a16:colId xmlns:a16="http://schemas.microsoft.com/office/drawing/2014/main" val="3236047091"/>
                    </a:ext>
                  </a:extLst>
                </a:gridCol>
                <a:gridCol w="3214254">
                  <a:extLst>
                    <a:ext uri="{9D8B030D-6E8A-4147-A177-3AD203B41FA5}">
                      <a16:colId xmlns:a16="http://schemas.microsoft.com/office/drawing/2014/main" val="2546035253"/>
                    </a:ext>
                  </a:extLst>
                </a:gridCol>
              </a:tblGrid>
              <a:tr h="703029">
                <a:tc>
                  <a:txBody>
                    <a:bodyPr/>
                    <a:lstStyle/>
                    <a:p>
                      <a:pPr fontAlgn="t"/>
                      <a:r>
                        <a:rPr lang="en-IN" sz="1800" b="1" dirty="0">
                          <a:effectLst/>
                        </a:rPr>
                        <a:t>-t file</a:t>
                      </a:r>
                      <a:endParaRPr lang="en-IN" sz="1800" dirty="0">
                        <a:effectLst/>
                      </a:endParaRPr>
                    </a:p>
                  </a:txBody>
                  <a:tcPr marL="50015" marR="50015" marT="50015" marB="5001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Checks if file descriptor is open and associated with a terminal; if yes, then the condition becomes true.</a:t>
                      </a:r>
                    </a:p>
                  </a:txBody>
                  <a:tcPr marL="50015" marR="50015" marT="50015" marB="5001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a:effectLst/>
                        </a:rPr>
                        <a:t>[ -t $file ] is false.</a:t>
                      </a:r>
                    </a:p>
                  </a:txBody>
                  <a:tcPr marL="50015" marR="50015" marT="50015" marB="5001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85908421"/>
                  </a:ext>
                </a:extLst>
              </a:tr>
              <a:tr h="637955">
                <a:tc>
                  <a:txBody>
                    <a:bodyPr/>
                    <a:lstStyle/>
                    <a:p>
                      <a:pPr fontAlgn="t"/>
                      <a:r>
                        <a:rPr lang="en-IN" sz="1800" b="1" dirty="0">
                          <a:effectLst/>
                        </a:rPr>
                        <a:t>-u file</a:t>
                      </a:r>
                      <a:endParaRPr lang="en-IN" sz="1800" dirty="0">
                        <a:effectLst/>
                      </a:endParaRPr>
                    </a:p>
                  </a:txBody>
                  <a:tcPr marL="50015" marR="50015" marT="50015" marB="5001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Checks if file has its Set User ID (SUID) bit set; if yes, then the condition becomes true.</a:t>
                      </a:r>
                    </a:p>
                  </a:txBody>
                  <a:tcPr marL="50015" marR="50015" marT="50015" marB="5001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dirty="0">
                          <a:effectLst/>
                        </a:rPr>
                        <a:t>[ -u $file ] is false.</a:t>
                      </a:r>
                    </a:p>
                  </a:txBody>
                  <a:tcPr marL="50015" marR="50015" marT="50015" marB="5001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98751010"/>
                  </a:ext>
                </a:extLst>
              </a:tr>
            </a:tbl>
          </a:graphicData>
        </a:graphic>
      </p:graphicFrame>
      <p:graphicFrame>
        <p:nvGraphicFramePr>
          <p:cNvPr id="3" name="Table 2">
            <a:extLst>
              <a:ext uri="{FF2B5EF4-FFF2-40B4-BE49-F238E27FC236}">
                <a16:creationId xmlns:a16="http://schemas.microsoft.com/office/drawing/2014/main" id="{57991DB3-8C85-A089-2C37-AE186DBC83D0}"/>
              </a:ext>
            </a:extLst>
          </p:cNvPr>
          <p:cNvGraphicFramePr>
            <a:graphicFrameLocks noGrp="1"/>
          </p:cNvGraphicFramePr>
          <p:nvPr>
            <p:extLst>
              <p:ext uri="{D42A27DB-BD31-4B8C-83A1-F6EECF244321}">
                <p14:modId xmlns:p14="http://schemas.microsoft.com/office/powerpoint/2010/main" val="2503557654"/>
              </p:ext>
            </p:extLst>
          </p:nvPr>
        </p:nvGraphicFramePr>
        <p:xfrm>
          <a:off x="1032164" y="1801106"/>
          <a:ext cx="9642762" cy="4070275"/>
        </p:xfrm>
        <a:graphic>
          <a:graphicData uri="http://schemas.openxmlformats.org/drawingml/2006/table">
            <a:tbl>
              <a:tblPr/>
              <a:tblGrid>
                <a:gridCol w="1203036">
                  <a:extLst>
                    <a:ext uri="{9D8B030D-6E8A-4147-A177-3AD203B41FA5}">
                      <a16:colId xmlns:a16="http://schemas.microsoft.com/office/drawing/2014/main" val="2871164110"/>
                    </a:ext>
                  </a:extLst>
                </a:gridCol>
                <a:gridCol w="5225472">
                  <a:extLst>
                    <a:ext uri="{9D8B030D-6E8A-4147-A177-3AD203B41FA5}">
                      <a16:colId xmlns:a16="http://schemas.microsoft.com/office/drawing/2014/main" val="192920049"/>
                    </a:ext>
                  </a:extLst>
                </a:gridCol>
                <a:gridCol w="3214254">
                  <a:extLst>
                    <a:ext uri="{9D8B030D-6E8A-4147-A177-3AD203B41FA5}">
                      <a16:colId xmlns:a16="http://schemas.microsoft.com/office/drawing/2014/main" val="441323949"/>
                    </a:ext>
                  </a:extLst>
                </a:gridCol>
              </a:tblGrid>
              <a:tr h="468345">
                <a:tc>
                  <a:txBody>
                    <a:bodyPr/>
                    <a:lstStyle/>
                    <a:p>
                      <a:pPr fontAlgn="t"/>
                      <a:r>
                        <a:rPr lang="en-IN" sz="1800" b="1" dirty="0">
                          <a:effectLst/>
                        </a:rPr>
                        <a:t>-r file</a:t>
                      </a:r>
                      <a:endParaRPr lang="en-IN" sz="1800" dirty="0">
                        <a:effectLst/>
                      </a:endParaRP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Checks if file is readable; if yes, then the condition becomes true.</a:t>
                      </a: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a:effectLst/>
                        </a:rPr>
                        <a:t>[ -r $file ] is true.</a:t>
                      </a: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3320856"/>
                  </a:ext>
                </a:extLst>
              </a:tr>
              <a:tr h="903456">
                <a:tc>
                  <a:txBody>
                    <a:bodyPr/>
                    <a:lstStyle/>
                    <a:p>
                      <a:pPr fontAlgn="t"/>
                      <a:r>
                        <a:rPr lang="en-IN" sz="1800" b="1">
                          <a:effectLst/>
                        </a:rPr>
                        <a:t>-w file</a:t>
                      </a:r>
                      <a:endParaRPr lang="en-IN" sz="1800">
                        <a:effectLst/>
                      </a:endParaRP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Checks if file is writable; if yes, then the condition becomes true.</a:t>
                      </a: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a:effectLst/>
                        </a:rPr>
                        <a:t>[ -w $file ] is true.</a:t>
                      </a: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6072411"/>
                  </a:ext>
                </a:extLst>
              </a:tr>
              <a:tr h="903456">
                <a:tc>
                  <a:txBody>
                    <a:bodyPr/>
                    <a:lstStyle/>
                    <a:p>
                      <a:pPr fontAlgn="t"/>
                      <a:r>
                        <a:rPr lang="en-IN" sz="1800" b="1">
                          <a:effectLst/>
                        </a:rPr>
                        <a:t>-x file</a:t>
                      </a:r>
                      <a:endParaRPr lang="en-IN" sz="1800">
                        <a:effectLst/>
                      </a:endParaRP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dirty="0">
                          <a:effectLst/>
                        </a:rPr>
                        <a:t>Checks if file is executable; if yes, then the condition becomes true.</a:t>
                      </a: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a:effectLst/>
                        </a:rPr>
                        <a:t>[ -x $file ] is true.</a:t>
                      </a: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67090542"/>
                  </a:ext>
                </a:extLst>
              </a:tr>
              <a:tr h="903456">
                <a:tc>
                  <a:txBody>
                    <a:bodyPr/>
                    <a:lstStyle/>
                    <a:p>
                      <a:pPr fontAlgn="t"/>
                      <a:r>
                        <a:rPr lang="en-IN" sz="1800" b="1">
                          <a:effectLst/>
                        </a:rPr>
                        <a:t>-s file</a:t>
                      </a:r>
                      <a:endParaRPr lang="en-IN" sz="1800">
                        <a:effectLst/>
                      </a:endParaRP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Checks if file has size greater than 0; if yes, then condition becomes true.</a:t>
                      </a: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a:effectLst/>
                        </a:rPr>
                        <a:t>[ -s $file ] is true.</a:t>
                      </a: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58502177"/>
                  </a:ext>
                </a:extLst>
              </a:tr>
              <a:tr h="737515">
                <a:tc>
                  <a:txBody>
                    <a:bodyPr/>
                    <a:lstStyle/>
                    <a:p>
                      <a:pPr fontAlgn="t"/>
                      <a:r>
                        <a:rPr lang="en-IN" sz="1800" b="1">
                          <a:effectLst/>
                        </a:rPr>
                        <a:t>-e file</a:t>
                      </a:r>
                      <a:endParaRPr lang="en-IN" sz="1800">
                        <a:effectLst/>
                      </a:endParaRP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800">
                          <a:effectLst/>
                        </a:rPr>
                        <a:t>Checks if file exists; is true even if file is a directory but exists.</a:t>
                      </a: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dirty="0">
                          <a:effectLst/>
                        </a:rPr>
                        <a:t>[ -e $file ] is true.</a:t>
                      </a:r>
                    </a:p>
                  </a:txBody>
                  <a:tcPr marL="36876" marR="36876" marT="36876" marB="36876">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823209634"/>
                  </a:ext>
                </a:extLst>
              </a:tr>
            </a:tbl>
          </a:graphicData>
        </a:graphic>
      </p:graphicFrame>
    </p:spTree>
    <p:extLst>
      <p:ext uri="{BB962C8B-B14F-4D97-AF65-F5344CB8AC3E}">
        <p14:creationId xmlns:p14="http://schemas.microsoft.com/office/powerpoint/2010/main" val="1709286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3EEB19-A881-6233-92D1-A8FCA84C0FFD}"/>
              </a:ext>
            </a:extLst>
          </p:cNvPr>
          <p:cNvPicPr>
            <a:picLocks noChangeAspect="1"/>
          </p:cNvPicPr>
          <p:nvPr/>
        </p:nvPicPr>
        <p:blipFill rotWithShape="1">
          <a:blip r:embed="rId2">
            <a:extLst>
              <a:ext uri="{28A0092B-C50C-407E-A947-70E740481C1C}">
                <a14:useLocalDpi xmlns:a14="http://schemas.microsoft.com/office/drawing/2010/main" val="0"/>
              </a:ext>
            </a:extLst>
          </a:blip>
          <a:srcRect l="3485" t="8009" r="40834"/>
          <a:stretch/>
        </p:blipFill>
        <p:spPr>
          <a:xfrm>
            <a:off x="826654" y="108056"/>
            <a:ext cx="10538691" cy="6586469"/>
          </a:xfrm>
          <a:prstGeom prst="rect">
            <a:avLst/>
          </a:prstGeom>
        </p:spPr>
      </p:pic>
      <p:pic>
        <p:nvPicPr>
          <p:cNvPr id="5" name="Picture 4">
            <a:extLst>
              <a:ext uri="{FF2B5EF4-FFF2-40B4-BE49-F238E27FC236}">
                <a16:creationId xmlns:a16="http://schemas.microsoft.com/office/drawing/2014/main" id="{47CCDC2E-28FA-821E-8BE8-D354D2061C1C}"/>
              </a:ext>
            </a:extLst>
          </p:cNvPr>
          <p:cNvPicPr>
            <a:picLocks noChangeAspect="1"/>
          </p:cNvPicPr>
          <p:nvPr/>
        </p:nvPicPr>
        <p:blipFill rotWithShape="1">
          <a:blip r:embed="rId3">
            <a:extLst>
              <a:ext uri="{28A0092B-C50C-407E-A947-70E740481C1C}">
                <a14:useLocalDpi xmlns:a14="http://schemas.microsoft.com/office/drawing/2010/main" val="0"/>
              </a:ext>
            </a:extLst>
          </a:blip>
          <a:srcRect l="3409" t="83646" r="70834"/>
          <a:stretch/>
        </p:blipFill>
        <p:spPr>
          <a:xfrm>
            <a:off x="7305964" y="3297380"/>
            <a:ext cx="4525818" cy="1421805"/>
          </a:xfrm>
          <a:prstGeom prst="rect">
            <a:avLst/>
          </a:prstGeom>
        </p:spPr>
      </p:pic>
    </p:spTree>
    <p:extLst>
      <p:ext uri="{BB962C8B-B14F-4D97-AF65-F5344CB8AC3E}">
        <p14:creationId xmlns:p14="http://schemas.microsoft.com/office/powerpoint/2010/main" val="3549487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447201-CFEF-3B6E-12ED-34FCF23120B5}"/>
              </a:ext>
            </a:extLst>
          </p:cNvPr>
          <p:cNvSpPr txBox="1"/>
          <p:nvPr/>
        </p:nvSpPr>
        <p:spPr>
          <a:xfrm>
            <a:off x="655781" y="1186981"/>
            <a:ext cx="10769601" cy="1631216"/>
          </a:xfrm>
          <a:prstGeom prst="rect">
            <a:avLst/>
          </a:prstGeom>
          <a:noFill/>
        </p:spPr>
        <p:txBody>
          <a:bodyPr wrap="square">
            <a:spAutoFit/>
          </a:bodyPr>
          <a:lstStyle/>
          <a:p>
            <a:pPr marL="285750" indent="-285750">
              <a:buFont typeface="Arial" panose="020B0604020202020204" pitchFamily="34" charset="0"/>
              <a:buChar char="•"/>
            </a:pPr>
            <a:r>
              <a:rPr lang="en-US" sz="2000" dirty="0"/>
              <a:t>Unix Shell supports conditional statements which are used to perform different actions based on different conditions.</a:t>
            </a:r>
          </a:p>
          <a:p>
            <a:pPr lvl="2" algn="just">
              <a:buFont typeface="Arial" panose="020B0604020202020204" pitchFamily="34" charset="0"/>
              <a:buChar char="•"/>
            </a:pPr>
            <a:r>
              <a:rPr lang="en-US" sz="2000" b="0" i="0" dirty="0">
                <a:solidFill>
                  <a:srgbClr val="000000"/>
                </a:solidFill>
                <a:effectLst/>
              </a:rPr>
              <a:t>The </a:t>
            </a:r>
            <a:r>
              <a:rPr lang="en-US" sz="2000" b="1" i="0" dirty="0">
                <a:solidFill>
                  <a:srgbClr val="000000"/>
                </a:solidFill>
                <a:effectLst/>
              </a:rPr>
              <a:t>if...else</a:t>
            </a:r>
            <a:r>
              <a:rPr lang="en-US" sz="2000" b="0" i="0" dirty="0">
                <a:solidFill>
                  <a:srgbClr val="000000"/>
                </a:solidFill>
                <a:effectLst/>
              </a:rPr>
              <a:t> statement</a:t>
            </a:r>
          </a:p>
          <a:p>
            <a:pPr lvl="2" algn="just">
              <a:buFont typeface="Arial" panose="020B0604020202020204" pitchFamily="34" charset="0"/>
              <a:buChar char="•"/>
            </a:pPr>
            <a:r>
              <a:rPr lang="en-US" sz="2000" b="0" i="0" dirty="0">
                <a:solidFill>
                  <a:srgbClr val="000000"/>
                </a:solidFill>
                <a:effectLst/>
              </a:rPr>
              <a:t>The </a:t>
            </a:r>
            <a:r>
              <a:rPr lang="en-US" sz="2000" b="1" i="0" dirty="0">
                <a:solidFill>
                  <a:srgbClr val="000000"/>
                </a:solidFill>
                <a:effectLst/>
              </a:rPr>
              <a:t>case...</a:t>
            </a:r>
            <a:r>
              <a:rPr lang="en-US" sz="2000" b="1" i="0" dirty="0" err="1">
                <a:solidFill>
                  <a:srgbClr val="000000"/>
                </a:solidFill>
                <a:effectLst/>
              </a:rPr>
              <a:t>esac</a:t>
            </a:r>
            <a:r>
              <a:rPr lang="en-US" sz="2000" b="0" i="0" dirty="0">
                <a:solidFill>
                  <a:srgbClr val="000000"/>
                </a:solidFill>
                <a:effectLst/>
              </a:rPr>
              <a:t> statement</a:t>
            </a:r>
          </a:p>
          <a:p>
            <a:pPr marL="742950" lvl="1" indent="-285750">
              <a:buFont typeface="Arial" panose="020B0604020202020204" pitchFamily="34" charset="0"/>
              <a:buChar char="•"/>
            </a:pPr>
            <a:endParaRPr lang="en-IN" sz="2000" dirty="0"/>
          </a:p>
        </p:txBody>
      </p:sp>
      <p:sp>
        <p:nvSpPr>
          <p:cNvPr id="7" name="TextBox 6">
            <a:extLst>
              <a:ext uri="{FF2B5EF4-FFF2-40B4-BE49-F238E27FC236}">
                <a16:creationId xmlns:a16="http://schemas.microsoft.com/office/drawing/2014/main" id="{279D39DD-1DD5-9B54-A298-A4F29EBBED6C}"/>
              </a:ext>
            </a:extLst>
          </p:cNvPr>
          <p:cNvSpPr txBox="1"/>
          <p:nvPr/>
        </p:nvSpPr>
        <p:spPr>
          <a:xfrm>
            <a:off x="286327" y="98938"/>
            <a:ext cx="6096000" cy="727571"/>
          </a:xfrm>
          <a:prstGeom prst="rect">
            <a:avLst/>
          </a:prstGeom>
          <a:noFill/>
        </p:spPr>
        <p:txBody>
          <a:bodyPr wrap="square">
            <a:spAutoFit/>
          </a:bodyPr>
          <a:lstStyle/>
          <a:p>
            <a:pPr>
              <a:lnSpc>
                <a:spcPct val="200000"/>
              </a:lnSpc>
            </a:pPr>
            <a:r>
              <a:rPr lang="en-IN" sz="2400" b="1" dirty="0">
                <a:solidFill>
                  <a:schemeClr val="tx2"/>
                </a:solidFill>
                <a:effectLst>
                  <a:outerShdw blurRad="38100" dist="38100" dir="2700000" algn="tl">
                    <a:srgbClr val="000000">
                      <a:alpha val="43137"/>
                    </a:srgbClr>
                  </a:outerShdw>
                </a:effectLst>
              </a:rPr>
              <a:t>Decision Making :</a:t>
            </a:r>
          </a:p>
        </p:txBody>
      </p:sp>
      <p:sp>
        <p:nvSpPr>
          <p:cNvPr id="9" name="TextBox 8">
            <a:extLst>
              <a:ext uri="{FF2B5EF4-FFF2-40B4-BE49-F238E27FC236}">
                <a16:creationId xmlns:a16="http://schemas.microsoft.com/office/drawing/2014/main" id="{40B4C389-D7C6-487F-5D4B-413549293BF2}"/>
              </a:ext>
            </a:extLst>
          </p:cNvPr>
          <p:cNvSpPr txBox="1"/>
          <p:nvPr/>
        </p:nvSpPr>
        <p:spPr>
          <a:xfrm>
            <a:off x="591126" y="2432255"/>
            <a:ext cx="6216073" cy="461665"/>
          </a:xfrm>
          <a:prstGeom prst="rect">
            <a:avLst/>
          </a:prstGeom>
          <a:noFill/>
        </p:spPr>
        <p:txBody>
          <a:bodyPr wrap="square" rtlCol="0">
            <a:spAutoFit/>
          </a:bodyPr>
          <a:lstStyle/>
          <a:p>
            <a:r>
              <a:rPr lang="en-IN" sz="2400" b="1" dirty="0"/>
              <a:t>If…else : </a:t>
            </a:r>
            <a:endParaRPr lang="en-IN" b="1" dirty="0"/>
          </a:p>
        </p:txBody>
      </p:sp>
      <p:sp>
        <p:nvSpPr>
          <p:cNvPr id="13" name="TextBox 12">
            <a:extLst>
              <a:ext uri="{FF2B5EF4-FFF2-40B4-BE49-F238E27FC236}">
                <a16:creationId xmlns:a16="http://schemas.microsoft.com/office/drawing/2014/main" id="{CBBB3D67-1B24-8EA9-F056-EDD5A06E19E4}"/>
              </a:ext>
            </a:extLst>
          </p:cNvPr>
          <p:cNvSpPr txBox="1"/>
          <p:nvPr/>
        </p:nvSpPr>
        <p:spPr>
          <a:xfrm>
            <a:off x="1625599" y="2971661"/>
            <a:ext cx="6040581" cy="1015663"/>
          </a:xfrm>
          <a:prstGeom prst="rect">
            <a:avLst/>
          </a:prstGeom>
          <a:noFill/>
        </p:spPr>
        <p:txBody>
          <a:bodyPr wrap="square">
            <a:spAutoFit/>
          </a:bodyPr>
          <a:lstStyle/>
          <a:p>
            <a:pPr marL="285750" indent="-285750">
              <a:buFont typeface="Arial" panose="020B0604020202020204" pitchFamily="34" charset="0"/>
              <a:buChar char="•"/>
            </a:pPr>
            <a:r>
              <a:rPr lang="en-IN" sz="2000" dirty="0"/>
              <a:t>if...fi statement</a:t>
            </a:r>
          </a:p>
          <a:p>
            <a:pPr marL="285750" indent="-285750">
              <a:buFont typeface="Arial" panose="020B0604020202020204" pitchFamily="34" charset="0"/>
              <a:buChar char="•"/>
            </a:pPr>
            <a:r>
              <a:rPr lang="en-IN" sz="2000" dirty="0"/>
              <a:t>if...else...fi statement</a:t>
            </a:r>
          </a:p>
          <a:p>
            <a:pPr marL="285750" indent="-285750">
              <a:buFont typeface="Arial" panose="020B0604020202020204" pitchFamily="34" charset="0"/>
              <a:buChar char="•"/>
            </a:pPr>
            <a:r>
              <a:rPr lang="en-IN" sz="2000" dirty="0"/>
              <a:t>if...</a:t>
            </a:r>
            <a:r>
              <a:rPr lang="en-IN" sz="2000" dirty="0" err="1"/>
              <a:t>elif</a:t>
            </a:r>
            <a:r>
              <a:rPr lang="en-IN" sz="2000" dirty="0"/>
              <a:t>...else...fi statement</a:t>
            </a:r>
          </a:p>
        </p:txBody>
      </p:sp>
      <p:sp>
        <p:nvSpPr>
          <p:cNvPr id="15" name="TextBox 14">
            <a:extLst>
              <a:ext uri="{FF2B5EF4-FFF2-40B4-BE49-F238E27FC236}">
                <a16:creationId xmlns:a16="http://schemas.microsoft.com/office/drawing/2014/main" id="{1D1D50D7-02E3-9F9A-DE95-E1549E6354FB}"/>
              </a:ext>
            </a:extLst>
          </p:cNvPr>
          <p:cNvSpPr txBox="1"/>
          <p:nvPr/>
        </p:nvSpPr>
        <p:spPr>
          <a:xfrm>
            <a:off x="711199" y="4315000"/>
            <a:ext cx="6096000" cy="461665"/>
          </a:xfrm>
          <a:prstGeom prst="rect">
            <a:avLst/>
          </a:prstGeom>
          <a:noFill/>
        </p:spPr>
        <p:txBody>
          <a:bodyPr wrap="square">
            <a:spAutoFit/>
          </a:bodyPr>
          <a:lstStyle/>
          <a:p>
            <a:r>
              <a:rPr lang="en-IN" sz="2400" b="1" dirty="0"/>
              <a:t>case…esca : </a:t>
            </a:r>
          </a:p>
        </p:txBody>
      </p:sp>
      <p:sp>
        <p:nvSpPr>
          <p:cNvPr id="19" name="TextBox 18">
            <a:extLst>
              <a:ext uri="{FF2B5EF4-FFF2-40B4-BE49-F238E27FC236}">
                <a16:creationId xmlns:a16="http://schemas.microsoft.com/office/drawing/2014/main" id="{04545DD3-76A6-5CAC-FA16-2B0E562F7204}"/>
              </a:ext>
            </a:extLst>
          </p:cNvPr>
          <p:cNvSpPr txBox="1"/>
          <p:nvPr/>
        </p:nvSpPr>
        <p:spPr>
          <a:xfrm>
            <a:off x="1699491" y="5008294"/>
            <a:ext cx="6096000" cy="400110"/>
          </a:xfrm>
          <a:prstGeom prst="rect">
            <a:avLst/>
          </a:prstGeom>
          <a:noFill/>
        </p:spPr>
        <p:txBody>
          <a:bodyPr wrap="square">
            <a:spAutoFit/>
          </a:bodyPr>
          <a:lstStyle/>
          <a:p>
            <a:pPr marL="285750" indent="-285750">
              <a:buFont typeface="Arial" panose="020B0604020202020204" pitchFamily="34" charset="0"/>
              <a:buChar char="•"/>
            </a:pPr>
            <a:r>
              <a:rPr lang="en-IN" sz="2000" dirty="0"/>
              <a:t>case...</a:t>
            </a:r>
            <a:r>
              <a:rPr lang="en-IN" sz="2000" dirty="0" err="1"/>
              <a:t>esac</a:t>
            </a:r>
            <a:r>
              <a:rPr lang="en-IN" sz="2000" dirty="0"/>
              <a:t> statement</a:t>
            </a:r>
          </a:p>
        </p:txBody>
      </p:sp>
    </p:spTree>
    <p:extLst>
      <p:ext uri="{BB962C8B-B14F-4D97-AF65-F5344CB8AC3E}">
        <p14:creationId xmlns:p14="http://schemas.microsoft.com/office/powerpoint/2010/main" val="3835948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ADC9FA-3A3E-7DF8-88ED-44A06EC3B69F}"/>
              </a:ext>
            </a:extLst>
          </p:cNvPr>
          <p:cNvPicPr>
            <a:picLocks noChangeAspect="1"/>
          </p:cNvPicPr>
          <p:nvPr/>
        </p:nvPicPr>
        <p:blipFill rotWithShape="1">
          <a:blip r:embed="rId2">
            <a:extLst>
              <a:ext uri="{28A0092B-C50C-407E-A947-70E740481C1C}">
                <a14:useLocalDpi xmlns:a14="http://schemas.microsoft.com/office/drawing/2010/main" val="0"/>
              </a:ext>
            </a:extLst>
          </a:blip>
          <a:srcRect l="3258" t="16889" r="59394" b="124"/>
          <a:stretch/>
        </p:blipFill>
        <p:spPr>
          <a:xfrm>
            <a:off x="6167120" y="470962"/>
            <a:ext cx="5292845" cy="5818909"/>
          </a:xfrm>
          <a:prstGeom prst="rect">
            <a:avLst/>
          </a:prstGeom>
        </p:spPr>
      </p:pic>
      <p:pic>
        <p:nvPicPr>
          <p:cNvPr id="5" name="Picture 4">
            <a:extLst>
              <a:ext uri="{FF2B5EF4-FFF2-40B4-BE49-F238E27FC236}">
                <a16:creationId xmlns:a16="http://schemas.microsoft.com/office/drawing/2014/main" id="{2AAA3B0D-D9BE-68CB-4FBE-9022BECACE4E}"/>
              </a:ext>
            </a:extLst>
          </p:cNvPr>
          <p:cNvPicPr>
            <a:picLocks noChangeAspect="1"/>
          </p:cNvPicPr>
          <p:nvPr/>
        </p:nvPicPr>
        <p:blipFill rotWithShape="1">
          <a:blip r:embed="rId3">
            <a:extLst>
              <a:ext uri="{28A0092B-C50C-407E-A947-70E740481C1C}">
                <a14:useLocalDpi xmlns:a14="http://schemas.microsoft.com/office/drawing/2010/main" val="0"/>
              </a:ext>
            </a:extLst>
          </a:blip>
          <a:srcRect l="3258" t="87167" r="69924"/>
          <a:stretch/>
        </p:blipFill>
        <p:spPr>
          <a:xfrm>
            <a:off x="2484583" y="5209308"/>
            <a:ext cx="3269672" cy="774123"/>
          </a:xfrm>
          <a:prstGeom prst="rect">
            <a:avLst/>
          </a:prstGeom>
        </p:spPr>
      </p:pic>
      <p:sp>
        <p:nvSpPr>
          <p:cNvPr id="6" name="TextBox 5">
            <a:extLst>
              <a:ext uri="{FF2B5EF4-FFF2-40B4-BE49-F238E27FC236}">
                <a16:creationId xmlns:a16="http://schemas.microsoft.com/office/drawing/2014/main" id="{3C69335F-4FB2-90C0-A3D4-279A6C7AE90D}"/>
              </a:ext>
            </a:extLst>
          </p:cNvPr>
          <p:cNvSpPr txBox="1"/>
          <p:nvPr/>
        </p:nvSpPr>
        <p:spPr>
          <a:xfrm>
            <a:off x="387929" y="941910"/>
            <a:ext cx="1616363" cy="1200329"/>
          </a:xfrm>
          <a:prstGeom prst="rect">
            <a:avLst/>
          </a:prstGeom>
          <a:noFill/>
        </p:spPr>
        <p:txBody>
          <a:bodyPr wrap="square" rtlCol="0">
            <a:spAutoFit/>
          </a:bodyPr>
          <a:lstStyle/>
          <a:p>
            <a:r>
              <a:rPr lang="en-IN" dirty="0"/>
              <a:t>if [ exp 1 ]</a:t>
            </a:r>
          </a:p>
          <a:p>
            <a:r>
              <a:rPr lang="en-IN" dirty="0"/>
              <a:t>then</a:t>
            </a:r>
          </a:p>
          <a:p>
            <a:r>
              <a:rPr lang="en-IN" dirty="0"/>
              <a:t>     statements</a:t>
            </a:r>
          </a:p>
          <a:p>
            <a:r>
              <a:rPr lang="en-IN" dirty="0"/>
              <a:t>fi	</a:t>
            </a:r>
          </a:p>
        </p:txBody>
      </p:sp>
      <p:sp>
        <p:nvSpPr>
          <p:cNvPr id="7" name="TextBox 6">
            <a:extLst>
              <a:ext uri="{FF2B5EF4-FFF2-40B4-BE49-F238E27FC236}">
                <a16:creationId xmlns:a16="http://schemas.microsoft.com/office/drawing/2014/main" id="{0534EC91-9366-5689-7F3F-7513E4921EB8}"/>
              </a:ext>
            </a:extLst>
          </p:cNvPr>
          <p:cNvSpPr txBox="1"/>
          <p:nvPr/>
        </p:nvSpPr>
        <p:spPr>
          <a:xfrm>
            <a:off x="138547" y="471039"/>
            <a:ext cx="1385454" cy="369332"/>
          </a:xfrm>
          <a:prstGeom prst="rect">
            <a:avLst/>
          </a:prstGeom>
          <a:noFill/>
        </p:spPr>
        <p:txBody>
          <a:bodyPr wrap="square" rtlCol="0">
            <a:spAutoFit/>
          </a:bodyPr>
          <a:lstStyle/>
          <a:p>
            <a:r>
              <a:rPr lang="en-IN" b="1" dirty="0"/>
              <a:t>If…fi</a:t>
            </a:r>
          </a:p>
        </p:txBody>
      </p:sp>
      <p:sp>
        <p:nvSpPr>
          <p:cNvPr id="9" name="TextBox 8">
            <a:extLst>
              <a:ext uri="{FF2B5EF4-FFF2-40B4-BE49-F238E27FC236}">
                <a16:creationId xmlns:a16="http://schemas.microsoft.com/office/drawing/2014/main" id="{7DE10796-1ADF-0640-2755-57A45AC9B7DB}"/>
              </a:ext>
            </a:extLst>
          </p:cNvPr>
          <p:cNvSpPr txBox="1"/>
          <p:nvPr/>
        </p:nvSpPr>
        <p:spPr>
          <a:xfrm>
            <a:off x="2429164" y="470962"/>
            <a:ext cx="1385454" cy="369332"/>
          </a:xfrm>
          <a:prstGeom prst="rect">
            <a:avLst/>
          </a:prstGeom>
          <a:noFill/>
        </p:spPr>
        <p:txBody>
          <a:bodyPr wrap="square">
            <a:spAutoFit/>
          </a:bodyPr>
          <a:lstStyle/>
          <a:p>
            <a:r>
              <a:rPr lang="en-IN" b="1" dirty="0"/>
              <a:t>if…else…fi</a:t>
            </a:r>
            <a:endParaRPr lang="en-IN" dirty="0"/>
          </a:p>
        </p:txBody>
      </p:sp>
      <p:sp>
        <p:nvSpPr>
          <p:cNvPr id="12" name="TextBox 11">
            <a:extLst>
              <a:ext uri="{FF2B5EF4-FFF2-40B4-BE49-F238E27FC236}">
                <a16:creationId xmlns:a16="http://schemas.microsoft.com/office/drawing/2014/main" id="{BEBB6953-1EE0-406D-1A53-7919F75ED63A}"/>
              </a:ext>
            </a:extLst>
          </p:cNvPr>
          <p:cNvSpPr txBox="1"/>
          <p:nvPr/>
        </p:nvSpPr>
        <p:spPr>
          <a:xfrm>
            <a:off x="2941989" y="941910"/>
            <a:ext cx="1685431" cy="1754326"/>
          </a:xfrm>
          <a:prstGeom prst="rect">
            <a:avLst/>
          </a:prstGeom>
          <a:noFill/>
        </p:spPr>
        <p:txBody>
          <a:bodyPr wrap="square">
            <a:spAutoFit/>
          </a:bodyPr>
          <a:lstStyle/>
          <a:p>
            <a:r>
              <a:rPr lang="en-IN" dirty="0"/>
              <a:t>if [ exp 1 ]</a:t>
            </a:r>
          </a:p>
          <a:p>
            <a:r>
              <a:rPr lang="en-IN" dirty="0"/>
              <a:t>then</a:t>
            </a:r>
          </a:p>
          <a:p>
            <a:r>
              <a:rPr lang="en-IN" dirty="0"/>
              <a:t>     statements</a:t>
            </a:r>
          </a:p>
          <a:p>
            <a:r>
              <a:rPr lang="en-IN" dirty="0"/>
              <a:t>else</a:t>
            </a:r>
          </a:p>
          <a:p>
            <a:r>
              <a:rPr lang="en-IN" dirty="0"/>
              <a:t>     statements</a:t>
            </a:r>
          </a:p>
          <a:p>
            <a:r>
              <a:rPr lang="en-IN" dirty="0"/>
              <a:t>fi 	</a:t>
            </a:r>
          </a:p>
        </p:txBody>
      </p:sp>
      <p:sp>
        <p:nvSpPr>
          <p:cNvPr id="15" name="TextBox 14">
            <a:extLst>
              <a:ext uri="{FF2B5EF4-FFF2-40B4-BE49-F238E27FC236}">
                <a16:creationId xmlns:a16="http://schemas.microsoft.com/office/drawing/2014/main" id="{D775DC22-CEDD-FD35-2197-5A833A5484E5}"/>
              </a:ext>
            </a:extLst>
          </p:cNvPr>
          <p:cNvSpPr txBox="1"/>
          <p:nvPr/>
        </p:nvSpPr>
        <p:spPr>
          <a:xfrm>
            <a:off x="124899" y="2443080"/>
            <a:ext cx="1200727" cy="369332"/>
          </a:xfrm>
          <a:prstGeom prst="rect">
            <a:avLst/>
          </a:prstGeom>
          <a:noFill/>
        </p:spPr>
        <p:txBody>
          <a:bodyPr wrap="square">
            <a:spAutoFit/>
          </a:bodyPr>
          <a:lstStyle/>
          <a:p>
            <a:r>
              <a:rPr lang="en-IN" b="1" dirty="0"/>
              <a:t>if…</a:t>
            </a:r>
            <a:r>
              <a:rPr lang="en-IN" b="1" dirty="0" err="1"/>
              <a:t>elif</a:t>
            </a:r>
            <a:r>
              <a:rPr lang="en-IN" b="1" dirty="0"/>
              <a:t>…fi</a:t>
            </a:r>
            <a:endParaRPr lang="en-IN" dirty="0"/>
          </a:p>
        </p:txBody>
      </p:sp>
      <p:sp>
        <p:nvSpPr>
          <p:cNvPr id="17" name="TextBox 16">
            <a:extLst>
              <a:ext uri="{FF2B5EF4-FFF2-40B4-BE49-F238E27FC236}">
                <a16:creationId xmlns:a16="http://schemas.microsoft.com/office/drawing/2014/main" id="{B691EBE3-6D97-792E-2168-05C33B9E5121}"/>
              </a:ext>
            </a:extLst>
          </p:cNvPr>
          <p:cNvSpPr txBox="1"/>
          <p:nvPr/>
        </p:nvSpPr>
        <p:spPr>
          <a:xfrm>
            <a:off x="480292" y="2848760"/>
            <a:ext cx="2087418" cy="2585323"/>
          </a:xfrm>
          <a:prstGeom prst="rect">
            <a:avLst/>
          </a:prstGeom>
          <a:noFill/>
        </p:spPr>
        <p:txBody>
          <a:bodyPr wrap="square">
            <a:spAutoFit/>
          </a:bodyPr>
          <a:lstStyle/>
          <a:p>
            <a:r>
              <a:rPr lang="en-IN" dirty="0"/>
              <a:t>if [ exp 1 ]</a:t>
            </a:r>
          </a:p>
          <a:p>
            <a:r>
              <a:rPr lang="en-IN" dirty="0"/>
              <a:t>then</a:t>
            </a:r>
          </a:p>
          <a:p>
            <a:r>
              <a:rPr lang="en-IN" dirty="0"/>
              <a:t>     statements</a:t>
            </a:r>
          </a:p>
          <a:p>
            <a:r>
              <a:rPr lang="en-IN" dirty="0" err="1"/>
              <a:t>elif</a:t>
            </a:r>
            <a:r>
              <a:rPr lang="en-IN" dirty="0"/>
              <a:t> [ exp 2 ]</a:t>
            </a:r>
          </a:p>
          <a:p>
            <a:r>
              <a:rPr lang="en-IN" dirty="0"/>
              <a:t>then</a:t>
            </a:r>
          </a:p>
          <a:p>
            <a:r>
              <a:rPr lang="en-IN" dirty="0"/>
              <a:t>     statements</a:t>
            </a:r>
          </a:p>
          <a:p>
            <a:r>
              <a:rPr lang="en-IN" dirty="0"/>
              <a:t>else</a:t>
            </a:r>
          </a:p>
          <a:p>
            <a:r>
              <a:rPr lang="en-IN" dirty="0"/>
              <a:t>     statements</a:t>
            </a:r>
          </a:p>
          <a:p>
            <a:r>
              <a:rPr lang="en-IN" dirty="0"/>
              <a:t>fi 	</a:t>
            </a:r>
          </a:p>
        </p:txBody>
      </p:sp>
    </p:spTree>
    <p:extLst>
      <p:ext uri="{BB962C8B-B14F-4D97-AF65-F5344CB8AC3E}">
        <p14:creationId xmlns:p14="http://schemas.microsoft.com/office/powerpoint/2010/main" val="2794378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9F7DD3-5136-219B-BC3D-6817776B1769}"/>
              </a:ext>
            </a:extLst>
          </p:cNvPr>
          <p:cNvSpPr txBox="1"/>
          <p:nvPr/>
        </p:nvSpPr>
        <p:spPr>
          <a:xfrm>
            <a:off x="489527" y="646545"/>
            <a:ext cx="4110182" cy="523220"/>
          </a:xfrm>
          <a:prstGeom prst="rect">
            <a:avLst/>
          </a:prstGeom>
          <a:noFill/>
        </p:spPr>
        <p:txBody>
          <a:bodyPr wrap="square" rtlCol="0">
            <a:spAutoFit/>
          </a:bodyPr>
          <a:lstStyle/>
          <a:p>
            <a:r>
              <a:rPr lang="en-US" sz="2800" b="1" dirty="0">
                <a:solidFill>
                  <a:schemeClr val="tx2"/>
                </a:solidFill>
                <a:effectLst>
                  <a:outerShdw blurRad="38100" dist="38100" dir="2700000" algn="tl">
                    <a:srgbClr val="000000">
                      <a:alpha val="43137"/>
                    </a:srgbClr>
                  </a:outerShdw>
                </a:effectLst>
              </a:rPr>
              <a:t>What is shell ?</a:t>
            </a:r>
            <a:endParaRPr lang="en-IN" sz="2800" b="1" dirty="0">
              <a:solidFill>
                <a:schemeClr val="tx2"/>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380216F0-4FB3-0F20-E9CA-CFAD8C8FE6AC}"/>
              </a:ext>
            </a:extLst>
          </p:cNvPr>
          <p:cNvSpPr txBox="1"/>
          <p:nvPr/>
        </p:nvSpPr>
        <p:spPr>
          <a:xfrm>
            <a:off x="1154545" y="1995054"/>
            <a:ext cx="9882909" cy="3785652"/>
          </a:xfrm>
          <a:prstGeom prst="rect">
            <a:avLst/>
          </a:prstGeom>
          <a:noFill/>
        </p:spPr>
        <p:txBody>
          <a:bodyPr wrap="square" rtlCol="0">
            <a:spAutoFit/>
          </a:bodyPr>
          <a:lstStyle/>
          <a:p>
            <a:pPr marL="285750" indent="-285750">
              <a:buFont typeface="Arial" panose="020B0604020202020204" pitchFamily="34" charset="0"/>
              <a:buChar char="•"/>
            </a:pPr>
            <a:r>
              <a:rPr lang="en-US" sz="2400" b="0" i="0" dirty="0">
                <a:effectLst/>
              </a:rPr>
              <a:t>The shell can be defined as a command interpreter within an operating system.</a:t>
            </a:r>
          </a:p>
          <a:p>
            <a:pPr marL="285750" indent="-285750">
              <a:buFont typeface="Arial" panose="020B0604020202020204" pitchFamily="34" charset="0"/>
              <a:buChar char="•"/>
            </a:pPr>
            <a:r>
              <a:rPr lang="en-US" sz="2400" dirty="0"/>
              <a:t> It gathers input from you and executes programs based on that input.</a:t>
            </a:r>
          </a:p>
          <a:p>
            <a:pPr marL="285750" indent="-285750">
              <a:buFont typeface="Arial" panose="020B0604020202020204" pitchFamily="34" charset="0"/>
              <a:buChar char="•"/>
            </a:pPr>
            <a:r>
              <a:rPr lang="en-US" sz="2400" dirty="0"/>
              <a:t>The shell sends the result to the user over the screen when it has completed running a program which is the common output device. That's why it is known as "command interpreter".</a:t>
            </a:r>
          </a:p>
          <a:p>
            <a:pPr marL="285750" indent="-285750">
              <a:buFont typeface="Arial" panose="020B0604020202020204" pitchFamily="34" charset="0"/>
              <a:buChar char="•"/>
            </a:pPr>
            <a:r>
              <a:rPr lang="en-US" sz="2400" dirty="0"/>
              <a:t>the shell is a programming language with complete constructs of a programming language such as functions, variables, loops, conditional execution, and many others.</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70026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757A5F-0B1F-9B88-D2FD-0B8EBE296981}"/>
              </a:ext>
            </a:extLst>
          </p:cNvPr>
          <p:cNvSpPr>
            <a:spLocks noChangeArrowheads="1"/>
          </p:cNvSpPr>
          <p:nvPr/>
        </p:nvSpPr>
        <p:spPr bwMode="auto">
          <a:xfrm>
            <a:off x="0" y="67017"/>
            <a:ext cx="184731" cy="3231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EEE610D8-7439-1047-B51E-71DCB21DF8B0}"/>
              </a:ext>
            </a:extLst>
          </p:cNvPr>
          <p:cNvSpPr txBox="1"/>
          <p:nvPr/>
        </p:nvSpPr>
        <p:spPr>
          <a:xfrm>
            <a:off x="406400" y="983871"/>
            <a:ext cx="6096000" cy="36933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case word 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pattern1)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 Statement(s) to be executed if pattern1 matches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 pattern2)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Statement(s) to be executed if pattern2 matches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 pattern3) Statement(s) to be executed if pattern3 matches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 Default condition to be executed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var(--bs-font-monospac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var(--bs-font-monospace)"/>
              </a:rPr>
              <a:t>esac</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14A4E59F-1A61-5DF7-4B95-057FE70F7298}"/>
              </a:ext>
            </a:extLst>
          </p:cNvPr>
          <p:cNvSpPr txBox="1"/>
          <p:nvPr/>
        </p:nvSpPr>
        <p:spPr>
          <a:xfrm>
            <a:off x="424873" y="295564"/>
            <a:ext cx="6151418" cy="461665"/>
          </a:xfrm>
          <a:prstGeom prst="rect">
            <a:avLst/>
          </a:prstGeom>
          <a:noFill/>
        </p:spPr>
        <p:txBody>
          <a:bodyPr wrap="square" rtlCol="0">
            <a:spAutoFit/>
          </a:bodyPr>
          <a:lstStyle/>
          <a:p>
            <a:r>
              <a:rPr lang="en-IN" sz="2400" b="1" dirty="0"/>
              <a:t>case…</a:t>
            </a:r>
            <a:r>
              <a:rPr lang="en-IN" sz="2400" b="1" dirty="0" err="1"/>
              <a:t>esac</a:t>
            </a:r>
            <a:r>
              <a:rPr lang="en-IN" sz="2400" b="1" dirty="0"/>
              <a:t> :</a:t>
            </a:r>
          </a:p>
        </p:txBody>
      </p:sp>
      <p:pic>
        <p:nvPicPr>
          <p:cNvPr id="7" name="Picture 6">
            <a:extLst>
              <a:ext uri="{FF2B5EF4-FFF2-40B4-BE49-F238E27FC236}">
                <a16:creationId xmlns:a16="http://schemas.microsoft.com/office/drawing/2014/main" id="{D1F5749A-2B6F-2687-6D0A-D2B7962B6FE6}"/>
              </a:ext>
            </a:extLst>
          </p:cNvPr>
          <p:cNvPicPr>
            <a:picLocks noChangeAspect="1"/>
          </p:cNvPicPr>
          <p:nvPr/>
        </p:nvPicPr>
        <p:blipFill rotWithShape="1">
          <a:blip r:embed="rId2">
            <a:extLst>
              <a:ext uri="{28A0092B-C50C-407E-A947-70E740481C1C}">
                <a14:useLocalDpi xmlns:a14="http://schemas.microsoft.com/office/drawing/2010/main" val="0"/>
              </a:ext>
            </a:extLst>
          </a:blip>
          <a:srcRect l="3333" t="22861" r="62953"/>
          <a:stretch/>
        </p:blipFill>
        <p:spPr>
          <a:xfrm>
            <a:off x="6299199" y="497582"/>
            <a:ext cx="5178439" cy="5862836"/>
          </a:xfrm>
          <a:prstGeom prst="rect">
            <a:avLst/>
          </a:prstGeom>
        </p:spPr>
      </p:pic>
    </p:spTree>
    <p:extLst>
      <p:ext uri="{BB962C8B-B14F-4D97-AF65-F5344CB8AC3E}">
        <p14:creationId xmlns:p14="http://schemas.microsoft.com/office/powerpoint/2010/main" val="898909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39F191-CD5D-771D-F184-1A780D9EAFBA}"/>
              </a:ext>
            </a:extLst>
          </p:cNvPr>
          <p:cNvSpPr txBox="1"/>
          <p:nvPr/>
        </p:nvSpPr>
        <p:spPr>
          <a:xfrm>
            <a:off x="960582" y="3570238"/>
            <a:ext cx="10270835" cy="1569660"/>
          </a:xfrm>
          <a:prstGeom prst="rect">
            <a:avLst/>
          </a:prstGeom>
          <a:noFill/>
        </p:spPr>
        <p:txBody>
          <a:bodyPr wrap="square">
            <a:spAutoFit/>
          </a:bodyPr>
          <a:lstStyle/>
          <a:p>
            <a:pPr marL="285750" indent="-285750">
              <a:buFont typeface="Arial" panose="020B0604020202020204" pitchFamily="34" charset="0"/>
              <a:buChar char="•"/>
            </a:pPr>
            <a:r>
              <a:rPr lang="en-US" sz="2400" dirty="0"/>
              <a:t>We will use different loops based on the situation. </a:t>
            </a:r>
          </a:p>
          <a:p>
            <a:pPr marL="285750" indent="-285750">
              <a:buFont typeface="Arial" panose="020B0604020202020204" pitchFamily="34" charset="0"/>
              <a:buChar char="•"/>
            </a:pPr>
            <a:r>
              <a:rPr lang="en-US" sz="2400" dirty="0"/>
              <a:t>For example, the while loop executes the given commands until the given condition remains true. </a:t>
            </a:r>
          </a:p>
          <a:p>
            <a:pPr marL="285750" indent="-285750">
              <a:buFont typeface="Arial" panose="020B0604020202020204" pitchFamily="34" charset="0"/>
              <a:buChar char="•"/>
            </a:pPr>
            <a:r>
              <a:rPr lang="en-US" sz="2400" dirty="0"/>
              <a:t>the until loop executes until a given condition becomes true.</a:t>
            </a:r>
            <a:endParaRPr lang="en-IN" sz="2400" dirty="0"/>
          </a:p>
        </p:txBody>
      </p:sp>
      <p:sp>
        <p:nvSpPr>
          <p:cNvPr id="6" name="TextBox 5">
            <a:extLst>
              <a:ext uri="{FF2B5EF4-FFF2-40B4-BE49-F238E27FC236}">
                <a16:creationId xmlns:a16="http://schemas.microsoft.com/office/drawing/2014/main" id="{4D9436A5-2CC4-2C10-E8E4-26FF3E1735DB}"/>
              </a:ext>
            </a:extLst>
          </p:cNvPr>
          <p:cNvSpPr txBox="1"/>
          <p:nvPr/>
        </p:nvSpPr>
        <p:spPr>
          <a:xfrm>
            <a:off x="498764" y="341745"/>
            <a:ext cx="3288145" cy="461665"/>
          </a:xfrm>
          <a:prstGeom prst="rect">
            <a:avLst/>
          </a:prstGeom>
          <a:noFill/>
        </p:spPr>
        <p:txBody>
          <a:bodyPr wrap="square" rtlCol="0">
            <a:spAutoFit/>
          </a:bodyPr>
          <a:lstStyle/>
          <a:p>
            <a:r>
              <a:rPr lang="en-IN" sz="2400" b="1" dirty="0">
                <a:solidFill>
                  <a:schemeClr val="tx2"/>
                </a:solidFill>
                <a:effectLst>
                  <a:outerShdw blurRad="38100" dist="38100" dir="2700000" algn="tl">
                    <a:srgbClr val="000000">
                      <a:alpha val="43137"/>
                    </a:srgbClr>
                  </a:outerShdw>
                </a:effectLst>
              </a:rPr>
              <a:t>Shell loops:</a:t>
            </a:r>
            <a:endParaRPr lang="en-IN" b="1" dirty="0">
              <a:solidFill>
                <a:schemeClr val="tx2"/>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F21054D0-680D-6330-E72F-94607FCA1697}"/>
              </a:ext>
            </a:extLst>
          </p:cNvPr>
          <p:cNvSpPr txBox="1"/>
          <p:nvPr/>
        </p:nvSpPr>
        <p:spPr>
          <a:xfrm>
            <a:off x="2770910" y="1078660"/>
            <a:ext cx="3084945" cy="1938992"/>
          </a:xfrm>
          <a:prstGeom prst="rect">
            <a:avLst/>
          </a:prstGeom>
          <a:noFill/>
        </p:spPr>
        <p:txBody>
          <a:bodyPr wrap="square">
            <a:spAutoFit/>
          </a:bodyPr>
          <a:lstStyle/>
          <a:p>
            <a:pPr marL="285750" indent="-285750">
              <a:buFont typeface="Arial" panose="020B0604020202020204" pitchFamily="34" charset="0"/>
              <a:buChar char="•"/>
            </a:pPr>
            <a:r>
              <a:rPr lang="en-US" sz="2400" dirty="0"/>
              <a:t>The while loop</a:t>
            </a:r>
          </a:p>
          <a:p>
            <a:pPr marL="285750" indent="-285750">
              <a:buFont typeface="Arial" panose="020B0604020202020204" pitchFamily="34" charset="0"/>
              <a:buChar char="•"/>
            </a:pPr>
            <a:r>
              <a:rPr lang="en-US" sz="2400" dirty="0"/>
              <a:t>The for loop</a:t>
            </a:r>
          </a:p>
          <a:p>
            <a:pPr marL="285750" indent="-285750">
              <a:buFont typeface="Arial" panose="020B0604020202020204" pitchFamily="34" charset="0"/>
              <a:buChar char="•"/>
            </a:pPr>
            <a:r>
              <a:rPr lang="en-US" sz="2400" dirty="0"/>
              <a:t>The until loop</a:t>
            </a:r>
          </a:p>
          <a:p>
            <a:pPr marL="285750" indent="-285750">
              <a:buFont typeface="Arial" panose="020B0604020202020204" pitchFamily="34" charset="0"/>
              <a:buChar char="•"/>
            </a:pPr>
            <a:r>
              <a:rPr lang="en-US" sz="2400" dirty="0"/>
              <a:t>The select loop</a:t>
            </a:r>
          </a:p>
          <a:p>
            <a:pPr marL="285750" indent="-285750">
              <a:buFont typeface="Arial" panose="020B0604020202020204" pitchFamily="34" charset="0"/>
              <a:buChar char="•"/>
            </a:pPr>
            <a:r>
              <a:rPr lang="en-US" sz="2400" dirty="0"/>
              <a:t>Nested loop</a:t>
            </a:r>
          </a:p>
        </p:txBody>
      </p:sp>
    </p:spTree>
    <p:extLst>
      <p:ext uri="{BB962C8B-B14F-4D97-AF65-F5344CB8AC3E}">
        <p14:creationId xmlns:p14="http://schemas.microsoft.com/office/powerpoint/2010/main" val="954747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F1DA87-F0B2-0A14-62E1-9AE8677830FD}"/>
              </a:ext>
            </a:extLst>
          </p:cNvPr>
          <p:cNvSpPr txBox="1"/>
          <p:nvPr/>
        </p:nvSpPr>
        <p:spPr>
          <a:xfrm>
            <a:off x="304800" y="327952"/>
            <a:ext cx="6096000" cy="461665"/>
          </a:xfrm>
          <a:prstGeom prst="rect">
            <a:avLst/>
          </a:prstGeom>
          <a:noFill/>
        </p:spPr>
        <p:txBody>
          <a:bodyPr wrap="square">
            <a:spAutoFit/>
          </a:bodyPr>
          <a:lstStyle/>
          <a:p>
            <a:r>
              <a:rPr lang="en-US" sz="2400" b="1" dirty="0">
                <a:solidFill>
                  <a:schemeClr val="accent1">
                    <a:lumMod val="75000"/>
                  </a:schemeClr>
                </a:solidFill>
              </a:rPr>
              <a:t>The while loop :</a:t>
            </a:r>
          </a:p>
        </p:txBody>
      </p:sp>
      <p:sp>
        <p:nvSpPr>
          <p:cNvPr id="9" name="TextBox 8">
            <a:extLst>
              <a:ext uri="{FF2B5EF4-FFF2-40B4-BE49-F238E27FC236}">
                <a16:creationId xmlns:a16="http://schemas.microsoft.com/office/drawing/2014/main" id="{5E6C0AD8-0445-F39E-BCFD-89F64E241BD9}"/>
              </a:ext>
            </a:extLst>
          </p:cNvPr>
          <p:cNvSpPr txBox="1"/>
          <p:nvPr/>
        </p:nvSpPr>
        <p:spPr>
          <a:xfrm>
            <a:off x="812800" y="1242398"/>
            <a:ext cx="10012218" cy="830997"/>
          </a:xfrm>
          <a:prstGeom prst="rect">
            <a:avLst/>
          </a:prstGeom>
          <a:noFill/>
        </p:spPr>
        <p:txBody>
          <a:bodyPr wrap="square">
            <a:spAutoFit/>
          </a:bodyPr>
          <a:lstStyle/>
          <a:p>
            <a:pPr marL="285750" indent="-285750">
              <a:buFont typeface="Arial" panose="020B0604020202020204" pitchFamily="34" charset="0"/>
              <a:buChar char="•"/>
            </a:pPr>
            <a:r>
              <a:rPr lang="en-US" sz="2400" dirty="0"/>
              <a:t>The while loop enables you to execute a set of commands repeatedly until some condition occurs.</a:t>
            </a:r>
            <a:endParaRPr lang="en-IN" sz="2400" dirty="0"/>
          </a:p>
        </p:txBody>
      </p:sp>
      <p:sp>
        <p:nvSpPr>
          <p:cNvPr id="14" name="TextBox 13">
            <a:extLst>
              <a:ext uri="{FF2B5EF4-FFF2-40B4-BE49-F238E27FC236}">
                <a16:creationId xmlns:a16="http://schemas.microsoft.com/office/drawing/2014/main" id="{13396485-C3EA-3084-49B4-F912288B3DD3}"/>
              </a:ext>
            </a:extLst>
          </p:cNvPr>
          <p:cNvSpPr txBox="1"/>
          <p:nvPr/>
        </p:nvSpPr>
        <p:spPr>
          <a:xfrm>
            <a:off x="1117600" y="2286153"/>
            <a:ext cx="9615054" cy="1938992"/>
          </a:xfrm>
          <a:prstGeom prst="rect">
            <a:avLst/>
          </a:prstGeom>
          <a:noFill/>
        </p:spPr>
        <p:txBody>
          <a:bodyPr wrap="square">
            <a:spAutoFit/>
          </a:bodyPr>
          <a:lstStyle/>
          <a:p>
            <a:r>
              <a:rPr lang="en-US" sz="2400" b="1" dirty="0"/>
              <a:t>Syntax</a:t>
            </a:r>
          </a:p>
          <a:p>
            <a:r>
              <a:rPr lang="en-US" sz="2400" dirty="0"/>
              <a:t>	while command </a:t>
            </a:r>
          </a:p>
          <a:p>
            <a:r>
              <a:rPr lang="en-US" sz="2400" dirty="0"/>
              <a:t>	do </a:t>
            </a:r>
          </a:p>
          <a:p>
            <a:r>
              <a:rPr lang="en-US" sz="2400" dirty="0"/>
              <a:t>	Statement(s) to be executed if command is true </a:t>
            </a:r>
          </a:p>
          <a:p>
            <a:r>
              <a:rPr lang="en-US" sz="2400" dirty="0"/>
              <a:t>	done </a:t>
            </a:r>
          </a:p>
        </p:txBody>
      </p:sp>
    </p:spTree>
    <p:extLst>
      <p:ext uri="{BB962C8B-B14F-4D97-AF65-F5344CB8AC3E}">
        <p14:creationId xmlns:p14="http://schemas.microsoft.com/office/powerpoint/2010/main" val="2046096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04A656-2749-7684-445A-3D89BFA54139}"/>
              </a:ext>
            </a:extLst>
          </p:cNvPr>
          <p:cNvPicPr>
            <a:picLocks noChangeAspect="1"/>
          </p:cNvPicPr>
          <p:nvPr/>
        </p:nvPicPr>
        <p:blipFill rotWithShape="1">
          <a:blip r:embed="rId2">
            <a:extLst>
              <a:ext uri="{28A0092B-C50C-407E-A947-70E740481C1C}">
                <a14:useLocalDpi xmlns:a14="http://schemas.microsoft.com/office/drawing/2010/main" val="0"/>
              </a:ext>
            </a:extLst>
          </a:blip>
          <a:srcRect l="3333" t="16124" r="41515" b="40699"/>
          <a:stretch/>
        </p:blipFill>
        <p:spPr>
          <a:xfrm>
            <a:off x="360218" y="1071417"/>
            <a:ext cx="11063722" cy="4285673"/>
          </a:xfrm>
          <a:prstGeom prst="rect">
            <a:avLst/>
          </a:prstGeom>
        </p:spPr>
      </p:pic>
    </p:spTree>
    <p:extLst>
      <p:ext uri="{BB962C8B-B14F-4D97-AF65-F5344CB8AC3E}">
        <p14:creationId xmlns:p14="http://schemas.microsoft.com/office/powerpoint/2010/main" val="13782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0AB743-34B9-4460-B04C-3421D555A04D}"/>
              </a:ext>
            </a:extLst>
          </p:cNvPr>
          <p:cNvSpPr txBox="1"/>
          <p:nvPr/>
        </p:nvSpPr>
        <p:spPr>
          <a:xfrm>
            <a:off x="415636" y="1076282"/>
            <a:ext cx="10150763" cy="2677656"/>
          </a:xfrm>
          <a:prstGeom prst="rect">
            <a:avLst/>
          </a:prstGeom>
          <a:noFill/>
        </p:spPr>
        <p:txBody>
          <a:bodyPr wrap="square">
            <a:spAutoFit/>
          </a:bodyPr>
          <a:lstStyle/>
          <a:p>
            <a:pPr marL="342900" indent="-342900">
              <a:buFont typeface="Arial" panose="020B0604020202020204" pitchFamily="34" charset="0"/>
              <a:buChar char="•"/>
            </a:pPr>
            <a:r>
              <a:rPr lang="en-US" sz="2400" dirty="0"/>
              <a:t>The for loop operates on lists of items. It repeats a set of commands for every item in a list.</a:t>
            </a:r>
          </a:p>
          <a:p>
            <a:r>
              <a:rPr lang="en-US" sz="2400" b="1" dirty="0"/>
              <a:t>	Syntax</a:t>
            </a:r>
          </a:p>
          <a:p>
            <a:r>
              <a:rPr lang="en-US" sz="2400" dirty="0"/>
              <a:t>	for var in word1 word2 ... </a:t>
            </a:r>
            <a:r>
              <a:rPr lang="en-US" sz="2400" dirty="0" err="1"/>
              <a:t>wordN</a:t>
            </a:r>
            <a:r>
              <a:rPr lang="en-US" sz="2400" dirty="0"/>
              <a:t> </a:t>
            </a:r>
          </a:p>
          <a:p>
            <a:r>
              <a:rPr lang="en-US" sz="2400" dirty="0"/>
              <a:t>	do </a:t>
            </a:r>
          </a:p>
          <a:p>
            <a:r>
              <a:rPr lang="en-US" sz="2400" dirty="0"/>
              <a:t>	Statement(s) to be executed for every word. </a:t>
            </a:r>
          </a:p>
          <a:p>
            <a:r>
              <a:rPr lang="en-US" sz="2400" dirty="0"/>
              <a:t>	done </a:t>
            </a:r>
          </a:p>
        </p:txBody>
      </p:sp>
      <p:sp>
        <p:nvSpPr>
          <p:cNvPr id="8" name="TextBox 7">
            <a:extLst>
              <a:ext uri="{FF2B5EF4-FFF2-40B4-BE49-F238E27FC236}">
                <a16:creationId xmlns:a16="http://schemas.microsoft.com/office/drawing/2014/main" id="{05B35DC0-8CC6-CFA2-8AA6-C77B273F5FE9}"/>
              </a:ext>
            </a:extLst>
          </p:cNvPr>
          <p:cNvSpPr txBox="1"/>
          <p:nvPr/>
        </p:nvSpPr>
        <p:spPr>
          <a:xfrm>
            <a:off x="498764" y="512679"/>
            <a:ext cx="6096000" cy="461665"/>
          </a:xfrm>
          <a:prstGeom prst="rect">
            <a:avLst/>
          </a:prstGeom>
          <a:noFill/>
        </p:spPr>
        <p:txBody>
          <a:bodyPr wrap="square">
            <a:spAutoFit/>
          </a:bodyPr>
          <a:lstStyle/>
          <a:p>
            <a:r>
              <a:rPr lang="en-US" sz="2400" b="1" dirty="0">
                <a:solidFill>
                  <a:schemeClr val="accent1">
                    <a:lumMod val="75000"/>
                  </a:schemeClr>
                </a:solidFill>
                <a:effectLst>
                  <a:outerShdw blurRad="38100" dist="38100" dir="2700000" algn="tl">
                    <a:srgbClr val="000000">
                      <a:alpha val="43137"/>
                    </a:srgbClr>
                  </a:outerShdw>
                </a:effectLst>
              </a:rPr>
              <a:t>The for loop :</a:t>
            </a:r>
            <a:endParaRPr lang="en-IN"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59421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4F860C-F642-76D5-0AFA-ADBFCCC8A721}"/>
              </a:ext>
            </a:extLst>
          </p:cNvPr>
          <p:cNvPicPr>
            <a:picLocks noChangeAspect="1"/>
          </p:cNvPicPr>
          <p:nvPr/>
        </p:nvPicPr>
        <p:blipFill rotWithShape="1">
          <a:blip r:embed="rId2">
            <a:extLst>
              <a:ext uri="{28A0092B-C50C-407E-A947-70E740481C1C}">
                <a14:useLocalDpi xmlns:a14="http://schemas.microsoft.com/office/drawing/2010/main" val="0"/>
              </a:ext>
            </a:extLst>
          </a:blip>
          <a:srcRect l="3637" t="20871" r="41288" b="43914"/>
          <a:stretch/>
        </p:blipFill>
        <p:spPr>
          <a:xfrm>
            <a:off x="452580" y="637308"/>
            <a:ext cx="10626963" cy="4193309"/>
          </a:xfrm>
          <a:prstGeom prst="rect">
            <a:avLst/>
          </a:prstGeom>
        </p:spPr>
      </p:pic>
    </p:spTree>
    <p:extLst>
      <p:ext uri="{BB962C8B-B14F-4D97-AF65-F5344CB8AC3E}">
        <p14:creationId xmlns:p14="http://schemas.microsoft.com/office/powerpoint/2010/main" val="3241568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BC6F7C-0082-9E77-2E91-C349B9B7D471}"/>
              </a:ext>
            </a:extLst>
          </p:cNvPr>
          <p:cNvPicPr>
            <a:picLocks noChangeAspect="1"/>
          </p:cNvPicPr>
          <p:nvPr/>
        </p:nvPicPr>
        <p:blipFill rotWithShape="1">
          <a:blip r:embed="rId2">
            <a:extLst>
              <a:ext uri="{28A0092B-C50C-407E-A947-70E740481C1C}">
                <a14:useLocalDpi xmlns:a14="http://schemas.microsoft.com/office/drawing/2010/main" val="0"/>
              </a:ext>
            </a:extLst>
          </a:blip>
          <a:srcRect l="3315" t="11818" r="36070" b="41444"/>
          <a:stretch/>
        </p:blipFill>
        <p:spPr>
          <a:xfrm>
            <a:off x="979055" y="1764145"/>
            <a:ext cx="9756625" cy="3722255"/>
          </a:xfrm>
          <a:prstGeom prst="rect">
            <a:avLst/>
          </a:prstGeom>
        </p:spPr>
      </p:pic>
      <p:sp>
        <p:nvSpPr>
          <p:cNvPr id="4" name="TextBox 3">
            <a:extLst>
              <a:ext uri="{FF2B5EF4-FFF2-40B4-BE49-F238E27FC236}">
                <a16:creationId xmlns:a16="http://schemas.microsoft.com/office/drawing/2014/main" id="{EB98EA80-A7C8-74DF-B288-58F8C1D110DB}"/>
              </a:ext>
            </a:extLst>
          </p:cNvPr>
          <p:cNvSpPr txBox="1"/>
          <p:nvPr/>
        </p:nvSpPr>
        <p:spPr>
          <a:xfrm>
            <a:off x="979055" y="646545"/>
            <a:ext cx="670560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To represent sequential number use ‘seq’  </a:t>
            </a:r>
            <a:endParaRPr lang="en-IN" sz="2400" dirty="0"/>
          </a:p>
        </p:txBody>
      </p:sp>
    </p:spTree>
    <p:extLst>
      <p:ext uri="{BB962C8B-B14F-4D97-AF65-F5344CB8AC3E}">
        <p14:creationId xmlns:p14="http://schemas.microsoft.com/office/powerpoint/2010/main" val="3516628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3DB946-088B-F052-3FF0-AAC21D937F8A}"/>
              </a:ext>
            </a:extLst>
          </p:cNvPr>
          <p:cNvSpPr txBox="1"/>
          <p:nvPr/>
        </p:nvSpPr>
        <p:spPr>
          <a:xfrm>
            <a:off x="581891" y="1233392"/>
            <a:ext cx="10307781" cy="3785652"/>
          </a:xfrm>
          <a:prstGeom prst="rect">
            <a:avLst/>
          </a:prstGeom>
          <a:noFill/>
        </p:spPr>
        <p:txBody>
          <a:bodyPr wrap="square">
            <a:spAutoFit/>
          </a:bodyPr>
          <a:lstStyle/>
          <a:p>
            <a:pPr marL="342900" indent="-342900">
              <a:buFont typeface="Arial" panose="020B0604020202020204" pitchFamily="34" charset="0"/>
              <a:buChar char="•"/>
            </a:pPr>
            <a:r>
              <a:rPr lang="en-US" sz="2400" dirty="0"/>
              <a:t>The while loop is perfect for a situation where you need to execute a set of commands while some condition is true.</a:t>
            </a:r>
          </a:p>
          <a:p>
            <a:pPr marL="342900" indent="-342900">
              <a:buFont typeface="Arial" panose="020B0604020202020204" pitchFamily="34" charset="0"/>
              <a:buChar char="•"/>
            </a:pPr>
            <a:r>
              <a:rPr lang="en-US" sz="2400" dirty="0"/>
              <a:t>Sometimes you need to execute a set of commands until a condition is true.</a:t>
            </a:r>
          </a:p>
          <a:p>
            <a:endParaRPr lang="en-US" sz="2400" b="1" dirty="0"/>
          </a:p>
          <a:p>
            <a:endParaRPr lang="en-US" sz="2400" b="1" dirty="0"/>
          </a:p>
          <a:p>
            <a:r>
              <a:rPr lang="en-US" sz="2400" b="1" dirty="0"/>
              <a:t>Syntax</a:t>
            </a:r>
          </a:p>
          <a:p>
            <a:r>
              <a:rPr lang="en-US" sz="2400" dirty="0"/>
              <a:t>until command </a:t>
            </a:r>
          </a:p>
          <a:p>
            <a:r>
              <a:rPr lang="en-US" sz="2400" dirty="0"/>
              <a:t>do </a:t>
            </a:r>
          </a:p>
          <a:p>
            <a:r>
              <a:rPr lang="en-US" sz="2400" dirty="0"/>
              <a:t>Statement(s) to be executed until command is true </a:t>
            </a:r>
          </a:p>
          <a:p>
            <a:r>
              <a:rPr lang="en-US" sz="2400" dirty="0"/>
              <a:t>done </a:t>
            </a:r>
          </a:p>
        </p:txBody>
      </p:sp>
      <p:sp>
        <p:nvSpPr>
          <p:cNvPr id="8" name="TextBox 7">
            <a:extLst>
              <a:ext uri="{FF2B5EF4-FFF2-40B4-BE49-F238E27FC236}">
                <a16:creationId xmlns:a16="http://schemas.microsoft.com/office/drawing/2014/main" id="{9AEEA980-B7F2-8FA1-CE45-7EB17E3B558C}"/>
              </a:ext>
            </a:extLst>
          </p:cNvPr>
          <p:cNvSpPr txBox="1"/>
          <p:nvPr/>
        </p:nvSpPr>
        <p:spPr>
          <a:xfrm>
            <a:off x="581891" y="512679"/>
            <a:ext cx="6096000" cy="461665"/>
          </a:xfrm>
          <a:prstGeom prst="rect">
            <a:avLst/>
          </a:prstGeom>
          <a:noFill/>
        </p:spPr>
        <p:txBody>
          <a:bodyPr wrap="square">
            <a:spAutoFit/>
          </a:bodyPr>
          <a:lstStyle/>
          <a:p>
            <a:r>
              <a:rPr lang="en-US" sz="2400" b="1" dirty="0">
                <a:solidFill>
                  <a:schemeClr val="accent1">
                    <a:lumMod val="75000"/>
                  </a:schemeClr>
                </a:solidFill>
                <a:effectLst>
                  <a:outerShdw blurRad="38100" dist="38100" dir="2700000" algn="tl">
                    <a:srgbClr val="000000">
                      <a:alpha val="43137"/>
                    </a:srgbClr>
                  </a:outerShdw>
                </a:effectLst>
              </a:rPr>
              <a:t>The until loop :</a:t>
            </a:r>
            <a:endParaRPr lang="en-IN" sz="2400" b="1" dirty="0">
              <a:solidFill>
                <a:schemeClr val="accent1">
                  <a:lumMod val="75000"/>
                </a:schemeClr>
              </a:solidFill>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F3F1C08D-F907-2B97-8987-FE79F13F26AE}"/>
              </a:ext>
            </a:extLst>
          </p:cNvPr>
          <p:cNvPicPr>
            <a:picLocks noChangeAspect="1"/>
          </p:cNvPicPr>
          <p:nvPr/>
        </p:nvPicPr>
        <p:blipFill rotWithShape="1">
          <a:blip r:embed="rId2">
            <a:extLst>
              <a:ext uri="{28A0092B-C50C-407E-A947-70E740481C1C}">
                <a14:useLocalDpi xmlns:a14="http://schemas.microsoft.com/office/drawing/2010/main" val="0"/>
              </a:ext>
            </a:extLst>
          </a:blip>
          <a:srcRect l="3560" t="55627" r="62955"/>
          <a:stretch/>
        </p:blipFill>
        <p:spPr>
          <a:xfrm>
            <a:off x="7038107" y="2741644"/>
            <a:ext cx="4765963" cy="3124967"/>
          </a:xfrm>
          <a:prstGeom prst="rect">
            <a:avLst/>
          </a:prstGeom>
        </p:spPr>
      </p:pic>
    </p:spTree>
    <p:extLst>
      <p:ext uri="{BB962C8B-B14F-4D97-AF65-F5344CB8AC3E}">
        <p14:creationId xmlns:p14="http://schemas.microsoft.com/office/powerpoint/2010/main" val="3670377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CE82F89-F8AD-0296-D263-9A15EA88A113}"/>
              </a:ext>
            </a:extLst>
          </p:cNvPr>
          <p:cNvSpPr txBox="1"/>
          <p:nvPr/>
        </p:nvSpPr>
        <p:spPr>
          <a:xfrm>
            <a:off x="1237672" y="1344228"/>
            <a:ext cx="9716655" cy="3416320"/>
          </a:xfrm>
          <a:prstGeom prst="rect">
            <a:avLst/>
          </a:prstGeom>
          <a:noFill/>
        </p:spPr>
        <p:txBody>
          <a:bodyPr wrap="square">
            <a:spAutoFit/>
          </a:bodyPr>
          <a:lstStyle/>
          <a:p>
            <a:pPr marL="285750" indent="-285750">
              <a:buFont typeface="Arial" panose="020B0604020202020204" pitchFamily="34" charset="0"/>
              <a:buChar char="•"/>
            </a:pPr>
            <a:r>
              <a:rPr lang="en-US" sz="2400" dirty="0"/>
              <a:t>The select loop provides an easy way to create a numbered menu from which users can select options.</a:t>
            </a:r>
          </a:p>
          <a:p>
            <a:pPr marL="285750" indent="-285750">
              <a:buFont typeface="Arial" panose="020B0604020202020204" pitchFamily="34" charset="0"/>
              <a:buChar char="•"/>
            </a:pPr>
            <a:r>
              <a:rPr lang="en-US" sz="2400" dirty="0"/>
              <a:t> It is useful when you need to ask the user to choose one or more items from a list of choices.</a:t>
            </a:r>
          </a:p>
          <a:p>
            <a:r>
              <a:rPr lang="en-US" sz="2400" b="1" dirty="0"/>
              <a:t>	Syntax</a:t>
            </a:r>
          </a:p>
          <a:p>
            <a:r>
              <a:rPr lang="en-US" sz="2400" dirty="0"/>
              <a:t>	select var in word1 word2 ... </a:t>
            </a:r>
            <a:r>
              <a:rPr lang="en-US" sz="2400" dirty="0" err="1"/>
              <a:t>wordN</a:t>
            </a:r>
            <a:r>
              <a:rPr lang="en-US" sz="2400" dirty="0"/>
              <a:t> </a:t>
            </a:r>
          </a:p>
          <a:p>
            <a:r>
              <a:rPr lang="en-US" sz="2400" dirty="0"/>
              <a:t>	do </a:t>
            </a:r>
          </a:p>
          <a:p>
            <a:r>
              <a:rPr lang="en-US" sz="2400" dirty="0"/>
              <a:t>	Statement(s) to be executed for every word. </a:t>
            </a:r>
          </a:p>
          <a:p>
            <a:r>
              <a:rPr lang="en-US" sz="2400" dirty="0"/>
              <a:t>	done </a:t>
            </a:r>
          </a:p>
        </p:txBody>
      </p:sp>
      <p:sp>
        <p:nvSpPr>
          <p:cNvPr id="10" name="TextBox 9">
            <a:extLst>
              <a:ext uri="{FF2B5EF4-FFF2-40B4-BE49-F238E27FC236}">
                <a16:creationId xmlns:a16="http://schemas.microsoft.com/office/drawing/2014/main" id="{E91C1E14-407C-3FEE-16B7-5E2274514BA3}"/>
              </a:ext>
            </a:extLst>
          </p:cNvPr>
          <p:cNvSpPr txBox="1"/>
          <p:nvPr/>
        </p:nvSpPr>
        <p:spPr>
          <a:xfrm>
            <a:off x="406401" y="577334"/>
            <a:ext cx="6096000" cy="461665"/>
          </a:xfrm>
          <a:prstGeom prst="rect">
            <a:avLst/>
          </a:prstGeom>
          <a:noFill/>
        </p:spPr>
        <p:txBody>
          <a:bodyPr wrap="square">
            <a:spAutoFit/>
          </a:bodyPr>
          <a:lstStyle/>
          <a:p>
            <a:r>
              <a:rPr lang="en-US" sz="2400" b="1" dirty="0">
                <a:solidFill>
                  <a:schemeClr val="accent1">
                    <a:lumMod val="75000"/>
                  </a:schemeClr>
                </a:solidFill>
                <a:effectLst>
                  <a:outerShdw blurRad="38100" dist="38100" dir="2700000" algn="tl">
                    <a:srgbClr val="000000">
                      <a:alpha val="43137"/>
                    </a:srgbClr>
                  </a:outerShdw>
                </a:effectLst>
              </a:rPr>
              <a:t>The select loop :</a:t>
            </a:r>
            <a:endParaRPr lang="en-IN" sz="24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30379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2173E-0BEC-DAEF-1905-843F8FD34F5E}"/>
              </a:ext>
            </a:extLst>
          </p:cNvPr>
          <p:cNvPicPr>
            <a:picLocks noChangeAspect="1"/>
          </p:cNvPicPr>
          <p:nvPr/>
        </p:nvPicPr>
        <p:blipFill rotWithShape="1">
          <a:blip r:embed="rId2">
            <a:extLst>
              <a:ext uri="{28A0092B-C50C-407E-A947-70E740481C1C}">
                <a14:useLocalDpi xmlns:a14="http://schemas.microsoft.com/office/drawing/2010/main" val="0"/>
              </a:ext>
            </a:extLst>
          </a:blip>
          <a:srcRect l="3637" t="38939" r="63333" b="1043"/>
          <a:stretch/>
        </p:blipFill>
        <p:spPr>
          <a:xfrm>
            <a:off x="3034145" y="775853"/>
            <a:ext cx="6123709" cy="5505719"/>
          </a:xfrm>
          <a:prstGeom prst="rect">
            <a:avLst/>
          </a:prstGeom>
        </p:spPr>
      </p:pic>
    </p:spTree>
    <p:extLst>
      <p:ext uri="{BB962C8B-B14F-4D97-AF65-F5344CB8AC3E}">
        <p14:creationId xmlns:p14="http://schemas.microsoft.com/office/powerpoint/2010/main" val="1903869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068208-DD83-6EB9-51F5-4CF8E25E2C66}"/>
              </a:ext>
            </a:extLst>
          </p:cNvPr>
          <p:cNvSpPr txBox="1"/>
          <p:nvPr/>
        </p:nvSpPr>
        <p:spPr>
          <a:xfrm>
            <a:off x="665018" y="526473"/>
            <a:ext cx="3214255" cy="523220"/>
          </a:xfrm>
          <a:prstGeom prst="rect">
            <a:avLst/>
          </a:prstGeom>
          <a:noFill/>
        </p:spPr>
        <p:txBody>
          <a:bodyPr wrap="square" rtlCol="0">
            <a:spAutoFit/>
          </a:bodyPr>
          <a:lstStyle/>
          <a:p>
            <a:r>
              <a:rPr lang="en-IN" sz="2800" b="1" dirty="0">
                <a:solidFill>
                  <a:schemeClr val="accent1"/>
                </a:solidFill>
                <a:effectLst>
                  <a:outerShdw blurRad="38100" dist="38100" dir="2700000" algn="tl">
                    <a:srgbClr val="000000">
                      <a:alpha val="43137"/>
                    </a:srgbClr>
                  </a:outerShdw>
                </a:effectLst>
              </a:rPr>
              <a:t>Shell Prompt :</a:t>
            </a:r>
          </a:p>
        </p:txBody>
      </p:sp>
      <p:sp>
        <p:nvSpPr>
          <p:cNvPr id="4" name="TextBox 3">
            <a:extLst>
              <a:ext uri="{FF2B5EF4-FFF2-40B4-BE49-F238E27FC236}">
                <a16:creationId xmlns:a16="http://schemas.microsoft.com/office/drawing/2014/main" id="{7152BB1A-EB7A-0E29-E69E-11633146559F}"/>
              </a:ext>
            </a:extLst>
          </p:cNvPr>
          <p:cNvSpPr txBox="1"/>
          <p:nvPr/>
        </p:nvSpPr>
        <p:spPr>
          <a:xfrm>
            <a:off x="1902691" y="1422400"/>
            <a:ext cx="7592291" cy="1292662"/>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prompt, $, which is called the command prompt, is issued by the shell. While the prompt is displayed, you can type a command.</a:t>
            </a:r>
          </a:p>
          <a:p>
            <a:pPr marL="285750" indent="-285750">
              <a:buFont typeface="Arial" panose="020B0604020202020204" pitchFamily="34" charset="0"/>
              <a:buChar char="•"/>
            </a:pPr>
            <a:r>
              <a:rPr lang="en-US" sz="2000" dirty="0"/>
              <a:t>Root user prompt is # while the non-root user prompt is $.</a:t>
            </a:r>
          </a:p>
          <a:p>
            <a:endParaRPr lang="en-IN" dirty="0"/>
          </a:p>
        </p:txBody>
      </p:sp>
      <p:pic>
        <p:nvPicPr>
          <p:cNvPr id="6" name="Picture 5">
            <a:extLst>
              <a:ext uri="{FF2B5EF4-FFF2-40B4-BE49-F238E27FC236}">
                <a16:creationId xmlns:a16="http://schemas.microsoft.com/office/drawing/2014/main" id="{A9E89583-F23E-8AF3-9E70-9C1B06BB5A65}"/>
              </a:ext>
            </a:extLst>
          </p:cNvPr>
          <p:cNvPicPr>
            <a:picLocks noChangeAspect="1"/>
          </p:cNvPicPr>
          <p:nvPr/>
        </p:nvPicPr>
        <p:blipFill rotWithShape="1">
          <a:blip r:embed="rId2">
            <a:extLst>
              <a:ext uri="{28A0092B-C50C-407E-A947-70E740481C1C}">
                <a14:useLocalDpi xmlns:a14="http://schemas.microsoft.com/office/drawing/2010/main" val="0"/>
              </a:ext>
            </a:extLst>
          </a:blip>
          <a:srcRect l="13636" t="33119" r="53940" b="56316"/>
          <a:stretch/>
        </p:blipFill>
        <p:spPr>
          <a:xfrm>
            <a:off x="1625600" y="2927621"/>
            <a:ext cx="8307366" cy="1339273"/>
          </a:xfrm>
          <a:prstGeom prst="rect">
            <a:avLst/>
          </a:prstGeom>
        </p:spPr>
      </p:pic>
    </p:spTree>
    <p:extLst>
      <p:ext uri="{BB962C8B-B14F-4D97-AF65-F5344CB8AC3E}">
        <p14:creationId xmlns:p14="http://schemas.microsoft.com/office/powerpoint/2010/main" val="4259996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A956CD-BB8D-069C-DBEC-BE3D6A8AA185}"/>
              </a:ext>
            </a:extLst>
          </p:cNvPr>
          <p:cNvSpPr txBox="1"/>
          <p:nvPr/>
        </p:nvSpPr>
        <p:spPr>
          <a:xfrm>
            <a:off x="341745" y="443345"/>
            <a:ext cx="4535055" cy="461665"/>
          </a:xfrm>
          <a:prstGeom prst="rect">
            <a:avLst/>
          </a:prstGeom>
          <a:noFill/>
        </p:spPr>
        <p:txBody>
          <a:bodyPr wrap="square" rtlCol="0">
            <a:spAutoFit/>
          </a:bodyPr>
          <a:lstStyle/>
          <a:p>
            <a:r>
              <a:rPr lang="en-IN" sz="2400" b="1" dirty="0">
                <a:solidFill>
                  <a:schemeClr val="accent1">
                    <a:lumMod val="75000"/>
                  </a:schemeClr>
                </a:solidFill>
                <a:effectLst>
                  <a:outerShdw blurRad="38100" dist="38100" dir="2700000" algn="tl">
                    <a:srgbClr val="000000">
                      <a:alpha val="43137"/>
                    </a:srgbClr>
                  </a:outerShdw>
                </a:effectLst>
              </a:rPr>
              <a:t>Nested Loop :</a:t>
            </a:r>
            <a:endParaRPr lang="en-IN" b="1" dirty="0">
              <a:solidFill>
                <a:schemeClr val="accent1">
                  <a:lumMod val="75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97B26451-BD90-AAA1-AB82-2F4DC16D368A}"/>
              </a:ext>
            </a:extLst>
          </p:cNvPr>
          <p:cNvSpPr txBox="1"/>
          <p:nvPr/>
        </p:nvSpPr>
        <p:spPr>
          <a:xfrm>
            <a:off x="757382" y="1066908"/>
            <a:ext cx="9781309" cy="461665"/>
          </a:xfrm>
          <a:prstGeom prst="rect">
            <a:avLst/>
          </a:prstGeom>
          <a:noFill/>
        </p:spPr>
        <p:txBody>
          <a:bodyPr wrap="square">
            <a:spAutoFit/>
          </a:bodyPr>
          <a:lstStyle/>
          <a:p>
            <a:pPr marL="342900" indent="-342900">
              <a:buFont typeface="Arial" panose="020B0604020202020204" pitchFamily="34" charset="0"/>
              <a:buChar char="•"/>
            </a:pPr>
            <a:r>
              <a:rPr lang="en-US" sz="2400" dirty="0"/>
              <a:t>It is possible to use a while loop as part of the body of another while loop.</a:t>
            </a:r>
            <a:endParaRPr lang="en-IN" sz="2400" dirty="0"/>
          </a:p>
        </p:txBody>
      </p:sp>
      <p:sp>
        <p:nvSpPr>
          <p:cNvPr id="9" name="TextBox 8">
            <a:extLst>
              <a:ext uri="{FF2B5EF4-FFF2-40B4-BE49-F238E27FC236}">
                <a16:creationId xmlns:a16="http://schemas.microsoft.com/office/drawing/2014/main" id="{77627A9C-9A55-1362-F232-8927A8C24A14}"/>
              </a:ext>
            </a:extLst>
          </p:cNvPr>
          <p:cNvSpPr txBox="1"/>
          <p:nvPr/>
        </p:nvSpPr>
        <p:spPr>
          <a:xfrm>
            <a:off x="2018145" y="1802947"/>
            <a:ext cx="7259782" cy="37856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cs typeface="Heebo" pitchFamily="2" charset="-79"/>
              </a:rPr>
              <a:t>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while command1 ; # this is loop1, the outer loop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do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Statement(s) to be executed if command1 is true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while command2 ; # this is loop2, the inner loop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do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Statement(s) to be executed if command2 is true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done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Statement(s) to be executed if command1 is true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done</a:t>
            </a:r>
            <a:r>
              <a:rPr kumimoji="0" lang="en-US" altLang="en-US" sz="20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605311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68921-A2FA-B47D-08EC-DCFAF3EFCBDA}"/>
              </a:ext>
            </a:extLst>
          </p:cNvPr>
          <p:cNvPicPr>
            <a:picLocks noChangeAspect="1"/>
          </p:cNvPicPr>
          <p:nvPr/>
        </p:nvPicPr>
        <p:blipFill rotWithShape="1">
          <a:blip r:embed="rId2">
            <a:extLst>
              <a:ext uri="{28A0092B-C50C-407E-A947-70E740481C1C}">
                <a14:useLocalDpi xmlns:a14="http://schemas.microsoft.com/office/drawing/2010/main" val="0"/>
              </a:ext>
            </a:extLst>
          </a:blip>
          <a:srcRect l="3484" t="14899" r="60607" b="-2326"/>
          <a:stretch/>
        </p:blipFill>
        <p:spPr>
          <a:xfrm>
            <a:off x="2720108" y="478537"/>
            <a:ext cx="6751783" cy="6208590"/>
          </a:xfrm>
          <a:prstGeom prst="rect">
            <a:avLst/>
          </a:prstGeom>
        </p:spPr>
      </p:pic>
    </p:spTree>
    <p:extLst>
      <p:ext uri="{BB962C8B-B14F-4D97-AF65-F5344CB8AC3E}">
        <p14:creationId xmlns:p14="http://schemas.microsoft.com/office/powerpoint/2010/main" val="3521829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22B9B-304A-F3FD-928C-98B2CB91A9D5}"/>
              </a:ext>
            </a:extLst>
          </p:cNvPr>
          <p:cNvSpPr txBox="1"/>
          <p:nvPr/>
        </p:nvSpPr>
        <p:spPr>
          <a:xfrm>
            <a:off x="1219199" y="1088542"/>
            <a:ext cx="9550399" cy="707886"/>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0000"/>
                </a:solidFill>
                <a:effectLst/>
              </a:rPr>
              <a:t>The </a:t>
            </a:r>
            <a:r>
              <a:rPr lang="en-US" sz="2000" b="1" i="0" dirty="0">
                <a:solidFill>
                  <a:srgbClr val="000000"/>
                </a:solidFill>
                <a:effectLst/>
              </a:rPr>
              <a:t>break</a:t>
            </a:r>
            <a:r>
              <a:rPr lang="en-US" sz="2000" b="0" i="0" dirty="0">
                <a:solidFill>
                  <a:srgbClr val="000000"/>
                </a:solidFill>
                <a:effectLst/>
              </a:rPr>
              <a:t> statement is used to terminate the execution of the entire loop, after completing the execution of all of the lines of code up to the break statement.</a:t>
            </a:r>
            <a:endParaRPr lang="en-IN" sz="2000" dirty="0"/>
          </a:p>
        </p:txBody>
      </p:sp>
      <p:sp>
        <p:nvSpPr>
          <p:cNvPr id="5" name="TextBox 4">
            <a:extLst>
              <a:ext uri="{FF2B5EF4-FFF2-40B4-BE49-F238E27FC236}">
                <a16:creationId xmlns:a16="http://schemas.microsoft.com/office/drawing/2014/main" id="{BF9DF5B8-0986-F9A3-9143-4EC8F2451067}"/>
              </a:ext>
            </a:extLst>
          </p:cNvPr>
          <p:cNvSpPr txBox="1"/>
          <p:nvPr/>
        </p:nvSpPr>
        <p:spPr>
          <a:xfrm>
            <a:off x="341746" y="355661"/>
            <a:ext cx="6096000" cy="461665"/>
          </a:xfrm>
          <a:prstGeom prst="rect">
            <a:avLst/>
          </a:prstGeom>
          <a:noFill/>
        </p:spPr>
        <p:txBody>
          <a:bodyPr wrap="square">
            <a:spAutoFit/>
          </a:bodyPr>
          <a:lstStyle/>
          <a:p>
            <a:r>
              <a:rPr lang="en-US" sz="2400" b="1" i="0" dirty="0">
                <a:solidFill>
                  <a:schemeClr val="accent1"/>
                </a:solidFill>
                <a:effectLst>
                  <a:outerShdw blurRad="38100" dist="38100" dir="2700000" algn="tl">
                    <a:srgbClr val="000000">
                      <a:alpha val="43137"/>
                    </a:srgbClr>
                  </a:outerShdw>
                </a:effectLst>
              </a:rPr>
              <a:t>The break statement : </a:t>
            </a:r>
            <a:endParaRPr lang="en-IN" sz="2400" b="1" dirty="0">
              <a:solidFill>
                <a:schemeClr val="accent1"/>
              </a:soli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94F68C45-86FD-2BF5-7CB6-07EFFDDFA4DB}"/>
              </a:ext>
            </a:extLst>
          </p:cNvPr>
          <p:cNvSpPr txBox="1"/>
          <p:nvPr/>
        </p:nvSpPr>
        <p:spPr>
          <a:xfrm>
            <a:off x="1422400" y="2480071"/>
            <a:ext cx="6096000" cy="3139321"/>
          </a:xfrm>
          <a:prstGeom prst="rect">
            <a:avLst/>
          </a:prstGeom>
          <a:noFill/>
        </p:spPr>
        <p:txBody>
          <a:bodyPr wrap="square">
            <a:spAutoFit/>
          </a:bodyPr>
          <a:lstStyle/>
          <a:p>
            <a:r>
              <a:rPr lang="en-US" dirty="0"/>
              <a:t>#!/bin/bash</a:t>
            </a:r>
          </a:p>
          <a:p>
            <a:r>
              <a:rPr lang="en-US" dirty="0"/>
              <a:t> a=0 </a:t>
            </a:r>
          </a:p>
          <a:p>
            <a:r>
              <a:rPr lang="en-US" dirty="0"/>
              <a:t>while [ $a -</a:t>
            </a:r>
            <a:r>
              <a:rPr lang="en-US" dirty="0" err="1"/>
              <a:t>lt</a:t>
            </a:r>
            <a:r>
              <a:rPr lang="en-US" dirty="0"/>
              <a:t> 10 ] </a:t>
            </a:r>
          </a:p>
          <a:p>
            <a:r>
              <a:rPr lang="en-US" dirty="0"/>
              <a:t>do </a:t>
            </a:r>
          </a:p>
          <a:p>
            <a:r>
              <a:rPr lang="en-US" dirty="0"/>
              <a:t>	echo $a </a:t>
            </a:r>
          </a:p>
          <a:p>
            <a:r>
              <a:rPr lang="en-US" dirty="0"/>
              <a:t>	if [ $a -eq 5 ]</a:t>
            </a:r>
          </a:p>
          <a:p>
            <a:r>
              <a:rPr lang="en-US" dirty="0"/>
              <a:t>	then</a:t>
            </a:r>
          </a:p>
          <a:p>
            <a:r>
              <a:rPr lang="en-US" dirty="0"/>
              <a:t>		 break </a:t>
            </a:r>
          </a:p>
          <a:p>
            <a:r>
              <a:rPr lang="en-US" dirty="0"/>
              <a:t>	fi</a:t>
            </a:r>
          </a:p>
          <a:p>
            <a:r>
              <a:rPr lang="en-US" dirty="0"/>
              <a:t>	 a=`expr $a + 1` </a:t>
            </a:r>
          </a:p>
          <a:p>
            <a:r>
              <a:rPr lang="en-US" dirty="0"/>
              <a:t>done </a:t>
            </a:r>
          </a:p>
        </p:txBody>
      </p:sp>
      <p:sp>
        <p:nvSpPr>
          <p:cNvPr id="11" name="TextBox 10">
            <a:extLst>
              <a:ext uri="{FF2B5EF4-FFF2-40B4-BE49-F238E27FC236}">
                <a16:creationId xmlns:a16="http://schemas.microsoft.com/office/drawing/2014/main" id="{775C86F2-660B-E209-BD50-278E56138909}"/>
              </a:ext>
            </a:extLst>
          </p:cNvPr>
          <p:cNvSpPr txBox="1"/>
          <p:nvPr/>
        </p:nvSpPr>
        <p:spPr>
          <a:xfrm>
            <a:off x="1219199" y="2010842"/>
            <a:ext cx="3592945" cy="369332"/>
          </a:xfrm>
          <a:prstGeom prst="rect">
            <a:avLst/>
          </a:prstGeom>
          <a:noFill/>
        </p:spPr>
        <p:txBody>
          <a:bodyPr wrap="square" rtlCol="0">
            <a:spAutoFit/>
          </a:bodyPr>
          <a:lstStyle/>
          <a:p>
            <a:r>
              <a:rPr lang="en-IN" dirty="0"/>
              <a:t>Example :</a:t>
            </a:r>
          </a:p>
        </p:txBody>
      </p:sp>
      <p:sp>
        <p:nvSpPr>
          <p:cNvPr id="12" name="TextBox 11">
            <a:extLst>
              <a:ext uri="{FF2B5EF4-FFF2-40B4-BE49-F238E27FC236}">
                <a16:creationId xmlns:a16="http://schemas.microsoft.com/office/drawing/2014/main" id="{64423EF3-475D-071F-76E3-5DB72F14B892}"/>
              </a:ext>
            </a:extLst>
          </p:cNvPr>
          <p:cNvSpPr txBox="1"/>
          <p:nvPr/>
        </p:nvSpPr>
        <p:spPr>
          <a:xfrm>
            <a:off x="5652655" y="2480071"/>
            <a:ext cx="2641600" cy="2308324"/>
          </a:xfrm>
          <a:prstGeom prst="rect">
            <a:avLst/>
          </a:prstGeom>
          <a:noFill/>
        </p:spPr>
        <p:txBody>
          <a:bodyPr wrap="square" rtlCol="0">
            <a:spAutoFit/>
          </a:bodyPr>
          <a:lstStyle/>
          <a:p>
            <a:r>
              <a:rPr lang="en-IN" dirty="0"/>
              <a:t>Output :</a:t>
            </a:r>
          </a:p>
          <a:p>
            <a:r>
              <a:rPr lang="en-IN" dirty="0"/>
              <a:t>0</a:t>
            </a:r>
          </a:p>
          <a:p>
            <a:r>
              <a:rPr lang="en-IN" dirty="0"/>
              <a:t>1</a:t>
            </a:r>
          </a:p>
          <a:p>
            <a:r>
              <a:rPr lang="en-IN" dirty="0"/>
              <a:t>2</a:t>
            </a:r>
          </a:p>
          <a:p>
            <a:r>
              <a:rPr lang="en-IN" dirty="0"/>
              <a:t>3</a:t>
            </a:r>
          </a:p>
          <a:p>
            <a:r>
              <a:rPr lang="en-IN" dirty="0"/>
              <a:t>4</a:t>
            </a:r>
          </a:p>
          <a:p>
            <a:r>
              <a:rPr lang="en-IN" dirty="0"/>
              <a:t>5</a:t>
            </a:r>
          </a:p>
          <a:p>
            <a:endParaRPr lang="en-IN" dirty="0"/>
          </a:p>
        </p:txBody>
      </p:sp>
    </p:spTree>
    <p:extLst>
      <p:ext uri="{BB962C8B-B14F-4D97-AF65-F5344CB8AC3E}">
        <p14:creationId xmlns:p14="http://schemas.microsoft.com/office/powerpoint/2010/main" val="1173448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B14F6F-75A9-1DD5-7BF2-6B8ECBFA4CED}"/>
              </a:ext>
            </a:extLst>
          </p:cNvPr>
          <p:cNvSpPr txBox="1"/>
          <p:nvPr/>
        </p:nvSpPr>
        <p:spPr>
          <a:xfrm>
            <a:off x="526473" y="360218"/>
            <a:ext cx="5107709"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The continue statement:</a:t>
            </a:r>
          </a:p>
        </p:txBody>
      </p:sp>
      <p:sp>
        <p:nvSpPr>
          <p:cNvPr id="6" name="TextBox 5">
            <a:extLst>
              <a:ext uri="{FF2B5EF4-FFF2-40B4-BE49-F238E27FC236}">
                <a16:creationId xmlns:a16="http://schemas.microsoft.com/office/drawing/2014/main" id="{587DF287-9161-CBCA-7832-640245F3F369}"/>
              </a:ext>
            </a:extLst>
          </p:cNvPr>
          <p:cNvSpPr txBox="1"/>
          <p:nvPr/>
        </p:nvSpPr>
        <p:spPr>
          <a:xfrm>
            <a:off x="1228436" y="1164180"/>
            <a:ext cx="9458036" cy="707886"/>
          </a:xfrm>
          <a:prstGeom prst="rect">
            <a:avLst/>
          </a:prstGeom>
          <a:noFill/>
        </p:spPr>
        <p:txBody>
          <a:bodyPr wrap="square">
            <a:spAutoFit/>
          </a:bodyPr>
          <a:lstStyle/>
          <a:p>
            <a:pPr marL="285750" indent="-285750">
              <a:buFont typeface="Arial" panose="020B0604020202020204" pitchFamily="34" charset="0"/>
              <a:buChar char="•"/>
            </a:pPr>
            <a:r>
              <a:rPr lang="en-US" sz="2000" dirty="0"/>
              <a:t>The continue statement is similar to the break command, except that it causes the current iteration of the loop to exit, rather than the entire loop.</a:t>
            </a:r>
            <a:endParaRPr lang="en-IN" sz="2000" dirty="0"/>
          </a:p>
        </p:txBody>
      </p:sp>
      <p:sp>
        <p:nvSpPr>
          <p:cNvPr id="9" name="TextBox 8">
            <a:extLst>
              <a:ext uri="{FF2B5EF4-FFF2-40B4-BE49-F238E27FC236}">
                <a16:creationId xmlns:a16="http://schemas.microsoft.com/office/drawing/2014/main" id="{A7A1C544-1ABC-8DAE-312D-7E6C796C9BCF}"/>
              </a:ext>
            </a:extLst>
          </p:cNvPr>
          <p:cNvSpPr txBox="1"/>
          <p:nvPr/>
        </p:nvSpPr>
        <p:spPr>
          <a:xfrm>
            <a:off x="1228436" y="2261758"/>
            <a:ext cx="6086764" cy="40934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Example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#!/bin/bash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NUMS="1 2 3 4 5 6 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for NUM in $NUMS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do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Q=`expr $NUM % 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if [ $Q -eq 0 ]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then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echo "Number is an even number!!" 			continue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fi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echo "Found odd number"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done </a:t>
            </a:r>
          </a:p>
        </p:txBody>
      </p:sp>
      <p:sp>
        <p:nvSpPr>
          <p:cNvPr id="10" name="TextBox 9">
            <a:extLst>
              <a:ext uri="{FF2B5EF4-FFF2-40B4-BE49-F238E27FC236}">
                <a16:creationId xmlns:a16="http://schemas.microsoft.com/office/drawing/2014/main" id="{0CC9100E-A37A-5F65-54FD-370B1061FEA3}"/>
              </a:ext>
            </a:extLst>
          </p:cNvPr>
          <p:cNvSpPr txBox="1"/>
          <p:nvPr/>
        </p:nvSpPr>
        <p:spPr>
          <a:xfrm>
            <a:off x="7416800" y="2697018"/>
            <a:ext cx="4156364" cy="2862322"/>
          </a:xfrm>
          <a:prstGeom prst="rect">
            <a:avLst/>
          </a:prstGeom>
          <a:noFill/>
        </p:spPr>
        <p:txBody>
          <a:bodyPr wrap="square" rtlCol="0">
            <a:spAutoFit/>
          </a:bodyPr>
          <a:lstStyle/>
          <a:p>
            <a:r>
              <a:rPr lang="en-IN" dirty="0"/>
              <a:t>Output :</a:t>
            </a:r>
          </a:p>
          <a:p>
            <a:r>
              <a:rPr kumimoji="0" lang="en-US" altLang="en-US" sz="1800" b="0" i="0" u="none" strike="noStrike" cap="none" normalizeH="0" baseline="0" dirty="0">
                <a:ln>
                  <a:noFill/>
                </a:ln>
                <a:solidFill>
                  <a:srgbClr val="000000"/>
                </a:solidFill>
                <a:effectLst/>
                <a:latin typeface="var(--bs-font-monospace)"/>
              </a:rPr>
              <a:t>Found odd number </a:t>
            </a:r>
          </a:p>
          <a:p>
            <a:r>
              <a:rPr kumimoji="0" lang="en-US" altLang="en-US" sz="1800" b="0" i="0" u="none" strike="noStrike" cap="none" normalizeH="0" baseline="0" dirty="0">
                <a:ln>
                  <a:noFill/>
                </a:ln>
                <a:solidFill>
                  <a:srgbClr val="000000"/>
                </a:solidFill>
                <a:effectLst/>
                <a:latin typeface="var(--bs-font-monospace)"/>
              </a:rPr>
              <a:t>Number is an even number!! </a:t>
            </a:r>
          </a:p>
          <a:p>
            <a:r>
              <a:rPr kumimoji="0" lang="en-US" altLang="en-US" sz="1800" b="0" i="0" u="none" strike="noStrike" cap="none" normalizeH="0" baseline="0" dirty="0">
                <a:ln>
                  <a:noFill/>
                </a:ln>
                <a:solidFill>
                  <a:srgbClr val="000000"/>
                </a:solidFill>
                <a:effectLst/>
                <a:latin typeface="var(--bs-font-monospace)"/>
              </a:rPr>
              <a:t>Found odd number </a:t>
            </a:r>
          </a:p>
          <a:p>
            <a:r>
              <a:rPr kumimoji="0" lang="en-US" altLang="en-US" sz="1800" b="0" i="0" u="none" strike="noStrike" cap="none" normalizeH="0" baseline="0" dirty="0">
                <a:ln>
                  <a:noFill/>
                </a:ln>
                <a:solidFill>
                  <a:srgbClr val="000000"/>
                </a:solidFill>
                <a:effectLst/>
                <a:latin typeface="var(--bs-font-monospace)"/>
              </a:rPr>
              <a:t>Number is an even number!! </a:t>
            </a:r>
          </a:p>
          <a:p>
            <a:r>
              <a:rPr kumimoji="0" lang="en-US" altLang="en-US" sz="1800" b="0" i="0" u="none" strike="noStrike" cap="none" normalizeH="0" baseline="0" dirty="0">
                <a:ln>
                  <a:noFill/>
                </a:ln>
                <a:solidFill>
                  <a:srgbClr val="000000"/>
                </a:solidFill>
                <a:effectLst/>
                <a:latin typeface="var(--bs-font-monospace)"/>
              </a:rPr>
              <a:t>Found odd number </a:t>
            </a:r>
          </a:p>
          <a:p>
            <a:r>
              <a:rPr kumimoji="0" lang="en-US" altLang="en-US" sz="1800" b="0" i="0" u="none" strike="noStrike" cap="none" normalizeH="0" baseline="0" dirty="0">
                <a:ln>
                  <a:noFill/>
                </a:ln>
                <a:solidFill>
                  <a:srgbClr val="000000"/>
                </a:solidFill>
                <a:effectLst/>
                <a:latin typeface="var(--bs-font-monospace)"/>
              </a:rPr>
              <a:t>Number is an even number!! </a:t>
            </a:r>
          </a:p>
          <a:p>
            <a:r>
              <a:rPr kumimoji="0" lang="en-US" altLang="en-US" sz="1800" b="0" i="0" u="none" strike="noStrike" cap="none" normalizeH="0" baseline="0" dirty="0">
                <a:ln>
                  <a:noFill/>
                </a:ln>
                <a:solidFill>
                  <a:srgbClr val="000000"/>
                </a:solidFill>
                <a:effectLst/>
                <a:latin typeface="var(--bs-font-monospace)"/>
              </a:rPr>
              <a:t>Found odd number</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IN" dirty="0"/>
          </a:p>
          <a:p>
            <a:endParaRPr lang="en-IN" dirty="0"/>
          </a:p>
        </p:txBody>
      </p:sp>
    </p:spTree>
    <p:extLst>
      <p:ext uri="{BB962C8B-B14F-4D97-AF65-F5344CB8AC3E}">
        <p14:creationId xmlns:p14="http://schemas.microsoft.com/office/powerpoint/2010/main" val="3872132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EB178-76C3-2C20-3A81-66F58E32FC7E}"/>
              </a:ext>
            </a:extLst>
          </p:cNvPr>
          <p:cNvSpPr txBox="1"/>
          <p:nvPr/>
        </p:nvSpPr>
        <p:spPr>
          <a:xfrm>
            <a:off x="988291" y="1307098"/>
            <a:ext cx="9596582" cy="224676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000000"/>
                </a:solidFill>
                <a:effectLst/>
              </a:rPr>
              <a:t>The shell performs substitution when it encounters an expression that contains one or more special characters.</a:t>
            </a:r>
          </a:p>
          <a:p>
            <a:pPr algn="l"/>
            <a:r>
              <a:rPr lang="en-US" sz="2000" b="1" i="0" dirty="0">
                <a:effectLst/>
                <a:cs typeface="Heebo" pitchFamily="2" charset="-79"/>
              </a:rPr>
              <a:t>Example</a:t>
            </a:r>
          </a:p>
          <a:p>
            <a:pPr marL="342900" indent="-342900" algn="just">
              <a:buFont typeface="Arial" panose="020B0604020202020204" pitchFamily="34" charset="0"/>
              <a:buChar char="•"/>
            </a:pPr>
            <a:r>
              <a:rPr lang="en-US" sz="2000" b="0" i="0" dirty="0">
                <a:solidFill>
                  <a:srgbClr val="000000"/>
                </a:solidFill>
                <a:effectLst/>
              </a:rPr>
              <a:t>Here, the printing value of the variable is substituted by its value. Same time, </a:t>
            </a:r>
            <a:r>
              <a:rPr lang="en-US" sz="2000" b="1" i="0" dirty="0">
                <a:solidFill>
                  <a:srgbClr val="000000"/>
                </a:solidFill>
                <a:effectLst/>
              </a:rPr>
              <a:t>"\n"</a:t>
            </a:r>
            <a:r>
              <a:rPr lang="en-US" sz="2000" b="0" i="0" dirty="0">
                <a:solidFill>
                  <a:srgbClr val="000000"/>
                </a:solidFill>
                <a:effectLst/>
              </a:rPr>
              <a:t> is substituted by a new line.</a:t>
            </a:r>
          </a:p>
          <a:p>
            <a:pPr marL="342900" indent="-342900" algn="just">
              <a:buFont typeface="Arial" panose="020B0604020202020204" pitchFamily="34" charset="0"/>
              <a:buChar char="•"/>
            </a:pPr>
            <a:r>
              <a:rPr lang="en-US" sz="2000" dirty="0">
                <a:solidFill>
                  <a:srgbClr val="000000"/>
                </a:solidFill>
              </a:rPr>
              <a:t>T</a:t>
            </a:r>
            <a:r>
              <a:rPr lang="en-US" sz="2000" b="0" i="0" dirty="0">
                <a:solidFill>
                  <a:srgbClr val="000000"/>
                </a:solidFill>
                <a:effectLst/>
              </a:rPr>
              <a:t>he </a:t>
            </a:r>
            <a:r>
              <a:rPr lang="en-US" sz="2000" b="1" i="0" dirty="0">
                <a:solidFill>
                  <a:srgbClr val="000000"/>
                </a:solidFill>
                <a:effectLst/>
              </a:rPr>
              <a:t>-e</a:t>
            </a:r>
            <a:r>
              <a:rPr lang="en-US" sz="2000" b="0" i="0" dirty="0">
                <a:solidFill>
                  <a:srgbClr val="000000"/>
                </a:solidFill>
                <a:effectLst/>
              </a:rPr>
              <a:t> option enables the interpretation of backslash escapes.</a:t>
            </a:r>
          </a:p>
          <a:p>
            <a:pPr marL="342900" indent="-342900" algn="just">
              <a:buFont typeface="Arial" panose="020B0604020202020204" pitchFamily="34" charset="0"/>
              <a:buChar char="•"/>
            </a:pPr>
            <a:endParaRPr lang="en-US" sz="2000" b="0" i="0" dirty="0">
              <a:solidFill>
                <a:srgbClr val="000000"/>
              </a:solidFill>
              <a:effectLst/>
            </a:endParaRPr>
          </a:p>
        </p:txBody>
      </p:sp>
      <p:sp>
        <p:nvSpPr>
          <p:cNvPr id="5" name="TextBox 4">
            <a:extLst>
              <a:ext uri="{FF2B5EF4-FFF2-40B4-BE49-F238E27FC236}">
                <a16:creationId xmlns:a16="http://schemas.microsoft.com/office/drawing/2014/main" id="{5C93F253-92F9-2EC8-518B-07D6AF4E99D8}"/>
              </a:ext>
            </a:extLst>
          </p:cNvPr>
          <p:cNvSpPr txBox="1"/>
          <p:nvPr/>
        </p:nvSpPr>
        <p:spPr>
          <a:xfrm>
            <a:off x="628072" y="558862"/>
            <a:ext cx="6096000" cy="400110"/>
          </a:xfrm>
          <a:prstGeom prst="rect">
            <a:avLst/>
          </a:prstGeom>
          <a:noFill/>
        </p:spPr>
        <p:txBody>
          <a:bodyPr wrap="square">
            <a:spAutoFit/>
          </a:bodyPr>
          <a:lstStyle/>
          <a:p>
            <a:pPr algn="l"/>
            <a:r>
              <a:rPr lang="en-US" sz="2000" b="1" i="0" dirty="0">
                <a:solidFill>
                  <a:schemeClr val="accent1"/>
                </a:solidFill>
                <a:effectLst>
                  <a:outerShdw blurRad="38100" dist="38100" dir="2700000" algn="tl">
                    <a:srgbClr val="000000">
                      <a:alpha val="43137"/>
                    </a:srgbClr>
                  </a:outerShdw>
                </a:effectLst>
                <a:cs typeface="Heebo" pitchFamily="2" charset="-79"/>
              </a:rPr>
              <a:t>What is Substitution?</a:t>
            </a:r>
            <a:endParaRPr lang="en-US" b="1" i="0" dirty="0">
              <a:solidFill>
                <a:schemeClr val="accent1"/>
              </a:solidFill>
              <a:effectLst>
                <a:outerShdw blurRad="38100" dist="38100" dir="2700000" algn="tl">
                  <a:srgbClr val="000000">
                    <a:alpha val="43137"/>
                  </a:srgbClr>
                </a:outerShdw>
              </a:effectLst>
              <a:cs typeface="Heebo" pitchFamily="2" charset="-79"/>
            </a:endParaRPr>
          </a:p>
        </p:txBody>
      </p:sp>
      <p:pic>
        <p:nvPicPr>
          <p:cNvPr id="9" name="Picture 8">
            <a:extLst>
              <a:ext uri="{FF2B5EF4-FFF2-40B4-BE49-F238E27FC236}">
                <a16:creationId xmlns:a16="http://schemas.microsoft.com/office/drawing/2014/main" id="{B5E89C2A-6A51-1BEF-F8C3-023850AC8263}"/>
              </a:ext>
            </a:extLst>
          </p:cNvPr>
          <p:cNvPicPr>
            <a:picLocks noChangeAspect="1"/>
          </p:cNvPicPr>
          <p:nvPr/>
        </p:nvPicPr>
        <p:blipFill rotWithShape="1">
          <a:blip r:embed="rId2">
            <a:extLst>
              <a:ext uri="{28A0092B-C50C-407E-A947-70E740481C1C}">
                <a14:useLocalDpi xmlns:a14="http://schemas.microsoft.com/office/drawing/2010/main" val="0"/>
              </a:ext>
            </a:extLst>
          </a:blip>
          <a:srcRect l="26667" t="57841" r="41439" b="10689"/>
          <a:stretch/>
        </p:blipFill>
        <p:spPr>
          <a:xfrm>
            <a:off x="2918691" y="3634138"/>
            <a:ext cx="5966691" cy="2913052"/>
          </a:xfrm>
          <a:prstGeom prst="rect">
            <a:avLst/>
          </a:prstGeom>
        </p:spPr>
      </p:pic>
    </p:spTree>
    <p:extLst>
      <p:ext uri="{BB962C8B-B14F-4D97-AF65-F5344CB8AC3E}">
        <p14:creationId xmlns:p14="http://schemas.microsoft.com/office/powerpoint/2010/main" val="3973541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B617C53-FB16-8984-118D-82A5D5AED6EC}"/>
              </a:ext>
            </a:extLst>
          </p:cNvPr>
          <p:cNvGraphicFramePr>
            <a:graphicFrameLocks noGrp="1"/>
          </p:cNvGraphicFramePr>
          <p:nvPr>
            <p:extLst>
              <p:ext uri="{D42A27DB-BD31-4B8C-83A1-F6EECF244321}">
                <p14:modId xmlns:p14="http://schemas.microsoft.com/office/powerpoint/2010/main" val="3461067315"/>
              </p:ext>
            </p:extLst>
          </p:nvPr>
        </p:nvGraphicFramePr>
        <p:xfrm>
          <a:off x="1551709" y="354514"/>
          <a:ext cx="3934692" cy="5125812"/>
        </p:xfrm>
        <a:graphic>
          <a:graphicData uri="http://schemas.openxmlformats.org/drawingml/2006/table">
            <a:tbl>
              <a:tblPr/>
              <a:tblGrid>
                <a:gridCol w="327258">
                  <a:extLst>
                    <a:ext uri="{9D8B030D-6E8A-4147-A177-3AD203B41FA5}">
                      <a16:colId xmlns:a16="http://schemas.microsoft.com/office/drawing/2014/main" val="928650001"/>
                    </a:ext>
                  </a:extLst>
                </a:gridCol>
                <a:gridCol w="3607434">
                  <a:extLst>
                    <a:ext uri="{9D8B030D-6E8A-4147-A177-3AD203B41FA5}">
                      <a16:colId xmlns:a16="http://schemas.microsoft.com/office/drawing/2014/main" val="3745994178"/>
                    </a:ext>
                  </a:extLst>
                </a:gridCol>
              </a:tblGrid>
              <a:tr h="435134">
                <a:tc>
                  <a:txBody>
                    <a:bodyPr/>
                    <a:lstStyle/>
                    <a:p>
                      <a:pPr algn="ctr" fontAlgn="t"/>
                      <a:r>
                        <a:rPr lang="en-IN" sz="2000">
                          <a:effectLst/>
                        </a:rPr>
                        <a:t>Sr.No.</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2000">
                          <a:effectLst/>
                        </a:rPr>
                        <a:t>Escape &amp; Description</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884631055"/>
                  </a:ext>
                </a:extLst>
              </a:tr>
              <a:tr h="435134">
                <a:tc>
                  <a:txBody>
                    <a:bodyPr/>
                    <a:lstStyle/>
                    <a:p>
                      <a:pPr fontAlgn="t"/>
                      <a:r>
                        <a:rPr lang="en-IN" sz="2000">
                          <a:effectLst/>
                        </a:rPr>
                        <a:t>1</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2000" b="1">
                          <a:solidFill>
                            <a:srgbClr val="000000"/>
                          </a:solidFill>
                          <a:effectLst/>
                        </a:rPr>
                        <a:t>\\</a:t>
                      </a:r>
                      <a:endParaRPr lang="en-IN" sz="2000">
                        <a:solidFill>
                          <a:srgbClr val="000000"/>
                        </a:solidFill>
                        <a:effectLst/>
                      </a:endParaRPr>
                    </a:p>
                    <a:p>
                      <a:pPr algn="just" fontAlgn="t"/>
                      <a:r>
                        <a:rPr lang="en-IN" sz="2000">
                          <a:solidFill>
                            <a:srgbClr val="000000"/>
                          </a:solidFill>
                          <a:effectLst/>
                        </a:rPr>
                        <a:t>backslash</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66522054"/>
                  </a:ext>
                </a:extLst>
              </a:tr>
              <a:tr h="435134">
                <a:tc>
                  <a:txBody>
                    <a:bodyPr/>
                    <a:lstStyle/>
                    <a:p>
                      <a:pPr fontAlgn="t"/>
                      <a:r>
                        <a:rPr lang="en-IN" sz="2000">
                          <a:effectLst/>
                        </a:rPr>
                        <a:t>2</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2000" b="1">
                          <a:solidFill>
                            <a:srgbClr val="000000"/>
                          </a:solidFill>
                          <a:effectLst/>
                        </a:rPr>
                        <a:t>\a</a:t>
                      </a:r>
                      <a:endParaRPr lang="en-IN" sz="2000">
                        <a:solidFill>
                          <a:srgbClr val="000000"/>
                        </a:solidFill>
                        <a:effectLst/>
                      </a:endParaRPr>
                    </a:p>
                    <a:p>
                      <a:pPr algn="just" fontAlgn="t"/>
                      <a:r>
                        <a:rPr lang="en-IN" sz="2000">
                          <a:solidFill>
                            <a:srgbClr val="000000"/>
                          </a:solidFill>
                          <a:effectLst/>
                        </a:rPr>
                        <a:t>alert (BEL)</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55941673"/>
                  </a:ext>
                </a:extLst>
              </a:tr>
              <a:tr h="435134">
                <a:tc>
                  <a:txBody>
                    <a:bodyPr/>
                    <a:lstStyle/>
                    <a:p>
                      <a:pPr fontAlgn="t"/>
                      <a:r>
                        <a:rPr lang="en-IN" sz="2000">
                          <a:effectLst/>
                        </a:rPr>
                        <a:t>3</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2000" b="1" dirty="0">
                          <a:solidFill>
                            <a:srgbClr val="000000"/>
                          </a:solidFill>
                          <a:effectLst/>
                        </a:rPr>
                        <a:t>\b</a:t>
                      </a:r>
                      <a:endParaRPr lang="en-IN" sz="2000" dirty="0">
                        <a:solidFill>
                          <a:srgbClr val="000000"/>
                        </a:solidFill>
                        <a:effectLst/>
                      </a:endParaRPr>
                    </a:p>
                    <a:p>
                      <a:pPr algn="just" fontAlgn="t"/>
                      <a:r>
                        <a:rPr lang="en-IN" sz="2000" dirty="0">
                          <a:solidFill>
                            <a:srgbClr val="000000"/>
                          </a:solidFill>
                          <a:effectLst/>
                        </a:rPr>
                        <a:t>backspace</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238862494"/>
                  </a:ext>
                </a:extLst>
              </a:tr>
              <a:tr h="435134">
                <a:tc>
                  <a:txBody>
                    <a:bodyPr/>
                    <a:lstStyle/>
                    <a:p>
                      <a:pPr fontAlgn="t"/>
                      <a:r>
                        <a:rPr lang="en-IN" sz="2000">
                          <a:effectLst/>
                        </a:rPr>
                        <a:t>4</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2000" b="1" dirty="0">
                          <a:solidFill>
                            <a:srgbClr val="000000"/>
                          </a:solidFill>
                          <a:effectLst/>
                        </a:rPr>
                        <a:t>\c</a:t>
                      </a:r>
                      <a:endParaRPr lang="en-IN" sz="2000" dirty="0">
                        <a:solidFill>
                          <a:srgbClr val="000000"/>
                        </a:solidFill>
                        <a:effectLst/>
                      </a:endParaRPr>
                    </a:p>
                    <a:p>
                      <a:pPr algn="just" fontAlgn="t"/>
                      <a:r>
                        <a:rPr lang="en-IN" sz="2000" dirty="0">
                          <a:solidFill>
                            <a:srgbClr val="000000"/>
                          </a:solidFill>
                          <a:effectLst/>
                        </a:rPr>
                        <a:t>suppress trailing newline</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0954123"/>
                  </a:ext>
                </a:extLst>
              </a:tr>
              <a:tr h="435134">
                <a:tc>
                  <a:txBody>
                    <a:bodyPr/>
                    <a:lstStyle/>
                    <a:p>
                      <a:pPr fontAlgn="t"/>
                      <a:r>
                        <a:rPr lang="en-IN" sz="2000">
                          <a:effectLst/>
                        </a:rPr>
                        <a:t>5</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2000" b="1">
                          <a:solidFill>
                            <a:srgbClr val="000000"/>
                          </a:solidFill>
                          <a:effectLst/>
                        </a:rPr>
                        <a:t>\f</a:t>
                      </a:r>
                      <a:endParaRPr lang="en-IN" sz="2000">
                        <a:solidFill>
                          <a:srgbClr val="000000"/>
                        </a:solidFill>
                        <a:effectLst/>
                      </a:endParaRPr>
                    </a:p>
                    <a:p>
                      <a:pPr algn="just" fontAlgn="t"/>
                      <a:r>
                        <a:rPr lang="en-IN" sz="2000">
                          <a:solidFill>
                            <a:srgbClr val="000000"/>
                          </a:solidFill>
                          <a:effectLst/>
                        </a:rPr>
                        <a:t>form feed</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42031159"/>
                  </a:ext>
                </a:extLst>
              </a:tr>
              <a:tr h="435134">
                <a:tc>
                  <a:txBody>
                    <a:bodyPr/>
                    <a:lstStyle/>
                    <a:p>
                      <a:pPr fontAlgn="t"/>
                      <a:r>
                        <a:rPr lang="en-IN" sz="2000">
                          <a:effectLst/>
                        </a:rPr>
                        <a:t>6</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2000" b="1" dirty="0">
                          <a:solidFill>
                            <a:srgbClr val="000000"/>
                          </a:solidFill>
                          <a:effectLst/>
                        </a:rPr>
                        <a:t>\n</a:t>
                      </a:r>
                      <a:endParaRPr lang="en-IN" sz="2000" dirty="0">
                        <a:solidFill>
                          <a:srgbClr val="000000"/>
                        </a:solidFill>
                        <a:effectLst/>
                      </a:endParaRPr>
                    </a:p>
                    <a:p>
                      <a:pPr algn="just" fontAlgn="t"/>
                      <a:r>
                        <a:rPr lang="en-IN" sz="2000" dirty="0">
                          <a:solidFill>
                            <a:srgbClr val="000000"/>
                          </a:solidFill>
                          <a:effectLst/>
                        </a:rPr>
                        <a:t>new line</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65719259"/>
                  </a:ext>
                </a:extLst>
              </a:tr>
            </a:tbl>
          </a:graphicData>
        </a:graphic>
      </p:graphicFrame>
      <p:graphicFrame>
        <p:nvGraphicFramePr>
          <p:cNvPr id="3" name="Table 2">
            <a:extLst>
              <a:ext uri="{FF2B5EF4-FFF2-40B4-BE49-F238E27FC236}">
                <a16:creationId xmlns:a16="http://schemas.microsoft.com/office/drawing/2014/main" id="{20CCA3DC-BE99-8345-E2B0-E21CF06E167F}"/>
              </a:ext>
            </a:extLst>
          </p:cNvPr>
          <p:cNvGraphicFramePr>
            <a:graphicFrameLocks noGrp="1"/>
          </p:cNvGraphicFramePr>
          <p:nvPr>
            <p:extLst>
              <p:ext uri="{D42A27DB-BD31-4B8C-83A1-F6EECF244321}">
                <p14:modId xmlns:p14="http://schemas.microsoft.com/office/powerpoint/2010/main" val="1899358746"/>
              </p:ext>
            </p:extLst>
          </p:nvPr>
        </p:nvGraphicFramePr>
        <p:xfrm>
          <a:off x="7183582" y="1362852"/>
          <a:ext cx="3934692" cy="2066148"/>
        </p:xfrm>
        <a:graphic>
          <a:graphicData uri="http://schemas.openxmlformats.org/drawingml/2006/table">
            <a:tbl>
              <a:tblPr/>
              <a:tblGrid>
                <a:gridCol w="327258">
                  <a:extLst>
                    <a:ext uri="{9D8B030D-6E8A-4147-A177-3AD203B41FA5}">
                      <a16:colId xmlns:a16="http://schemas.microsoft.com/office/drawing/2014/main" val="2879233795"/>
                    </a:ext>
                  </a:extLst>
                </a:gridCol>
                <a:gridCol w="3607434">
                  <a:extLst>
                    <a:ext uri="{9D8B030D-6E8A-4147-A177-3AD203B41FA5}">
                      <a16:colId xmlns:a16="http://schemas.microsoft.com/office/drawing/2014/main" val="1814285623"/>
                    </a:ext>
                  </a:extLst>
                </a:gridCol>
              </a:tblGrid>
              <a:tr h="435134">
                <a:tc>
                  <a:txBody>
                    <a:bodyPr/>
                    <a:lstStyle/>
                    <a:p>
                      <a:pPr fontAlgn="t"/>
                      <a:r>
                        <a:rPr lang="en-IN" sz="2000" dirty="0">
                          <a:effectLst/>
                        </a:rPr>
                        <a:t>7</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2000" b="1">
                          <a:solidFill>
                            <a:srgbClr val="000000"/>
                          </a:solidFill>
                          <a:effectLst/>
                        </a:rPr>
                        <a:t>\r</a:t>
                      </a:r>
                      <a:endParaRPr lang="en-IN" sz="2000">
                        <a:solidFill>
                          <a:srgbClr val="000000"/>
                        </a:solidFill>
                        <a:effectLst/>
                      </a:endParaRPr>
                    </a:p>
                    <a:p>
                      <a:pPr algn="just" fontAlgn="t"/>
                      <a:r>
                        <a:rPr lang="en-IN" sz="2000">
                          <a:solidFill>
                            <a:srgbClr val="000000"/>
                          </a:solidFill>
                          <a:effectLst/>
                        </a:rPr>
                        <a:t>carriage return</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53811207"/>
                  </a:ext>
                </a:extLst>
              </a:tr>
              <a:tr h="435134">
                <a:tc>
                  <a:txBody>
                    <a:bodyPr/>
                    <a:lstStyle/>
                    <a:p>
                      <a:pPr fontAlgn="t"/>
                      <a:r>
                        <a:rPr lang="en-IN" sz="2000" dirty="0">
                          <a:effectLst/>
                        </a:rPr>
                        <a:t>8</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2000" b="1">
                          <a:solidFill>
                            <a:srgbClr val="000000"/>
                          </a:solidFill>
                          <a:effectLst/>
                        </a:rPr>
                        <a:t>\t</a:t>
                      </a:r>
                      <a:endParaRPr lang="en-IN" sz="2000">
                        <a:solidFill>
                          <a:srgbClr val="000000"/>
                        </a:solidFill>
                        <a:effectLst/>
                      </a:endParaRPr>
                    </a:p>
                    <a:p>
                      <a:pPr algn="just" fontAlgn="t"/>
                      <a:r>
                        <a:rPr lang="en-IN" sz="2000">
                          <a:solidFill>
                            <a:srgbClr val="000000"/>
                          </a:solidFill>
                          <a:effectLst/>
                        </a:rPr>
                        <a:t>horizontal tab</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814265987"/>
                  </a:ext>
                </a:extLst>
              </a:tr>
              <a:tr h="435134">
                <a:tc>
                  <a:txBody>
                    <a:bodyPr/>
                    <a:lstStyle/>
                    <a:p>
                      <a:pPr fontAlgn="t"/>
                      <a:r>
                        <a:rPr lang="en-IN" sz="2000" dirty="0">
                          <a:effectLst/>
                        </a:rPr>
                        <a:t>9</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2000" b="1" dirty="0">
                          <a:solidFill>
                            <a:srgbClr val="000000"/>
                          </a:solidFill>
                          <a:effectLst/>
                        </a:rPr>
                        <a:t>\v</a:t>
                      </a:r>
                      <a:endParaRPr lang="en-IN" sz="2000" dirty="0">
                        <a:solidFill>
                          <a:srgbClr val="000000"/>
                        </a:solidFill>
                        <a:effectLst/>
                      </a:endParaRPr>
                    </a:p>
                    <a:p>
                      <a:pPr algn="just" fontAlgn="t"/>
                      <a:r>
                        <a:rPr lang="en-IN" sz="2000" dirty="0">
                          <a:solidFill>
                            <a:srgbClr val="000000"/>
                          </a:solidFill>
                          <a:effectLst/>
                        </a:rPr>
                        <a:t>vertical tab</a:t>
                      </a:r>
                    </a:p>
                  </a:txBody>
                  <a:tcPr marL="39558" marR="39558" marT="39558" marB="3955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4972240"/>
                  </a:ext>
                </a:extLst>
              </a:tr>
            </a:tbl>
          </a:graphicData>
        </a:graphic>
      </p:graphicFrame>
    </p:spTree>
    <p:extLst>
      <p:ext uri="{BB962C8B-B14F-4D97-AF65-F5344CB8AC3E}">
        <p14:creationId xmlns:p14="http://schemas.microsoft.com/office/powerpoint/2010/main" val="1038413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82515F-CB04-EABF-5496-BD6BE8749E6B}"/>
              </a:ext>
            </a:extLst>
          </p:cNvPr>
          <p:cNvSpPr txBox="1"/>
          <p:nvPr/>
        </p:nvSpPr>
        <p:spPr>
          <a:xfrm>
            <a:off x="1163781" y="1399509"/>
            <a:ext cx="10160001" cy="1323439"/>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000000"/>
                </a:solidFill>
                <a:effectLst/>
              </a:rPr>
              <a:t>Command substitution is the mechanism by which the shell performs a given set of commands and then substitutes their output in the place of the commands.</a:t>
            </a:r>
          </a:p>
          <a:p>
            <a:pPr marL="285750" indent="-285750" algn="just">
              <a:buFont typeface="Arial" panose="020B0604020202020204" pitchFamily="34" charset="0"/>
              <a:buChar char="•"/>
            </a:pPr>
            <a:r>
              <a:rPr lang="en-US" sz="2000" dirty="0">
                <a:solidFill>
                  <a:srgbClr val="000000"/>
                </a:solidFill>
              </a:rPr>
              <a:t>Command substitution can be performed like `command ` </a:t>
            </a:r>
            <a:endParaRPr lang="en-US" sz="2000" b="0" i="0" dirty="0">
              <a:solidFill>
                <a:srgbClr val="000000"/>
              </a:solidFill>
              <a:effectLst/>
            </a:endParaRPr>
          </a:p>
          <a:p>
            <a:pPr marL="285750" indent="-285750" algn="just">
              <a:buFont typeface="Arial" panose="020B0604020202020204" pitchFamily="34" charset="0"/>
              <a:buChar char="•"/>
            </a:pPr>
            <a:endParaRPr lang="en-US" sz="2000" b="0" i="0" dirty="0">
              <a:solidFill>
                <a:srgbClr val="000000"/>
              </a:solidFill>
              <a:effectLst/>
            </a:endParaRPr>
          </a:p>
        </p:txBody>
      </p:sp>
      <p:sp>
        <p:nvSpPr>
          <p:cNvPr id="5" name="TextBox 4">
            <a:extLst>
              <a:ext uri="{FF2B5EF4-FFF2-40B4-BE49-F238E27FC236}">
                <a16:creationId xmlns:a16="http://schemas.microsoft.com/office/drawing/2014/main" id="{B2FC4D6A-0CDA-349D-D114-10B356DC050B}"/>
              </a:ext>
            </a:extLst>
          </p:cNvPr>
          <p:cNvSpPr txBox="1"/>
          <p:nvPr/>
        </p:nvSpPr>
        <p:spPr>
          <a:xfrm>
            <a:off x="554182" y="669698"/>
            <a:ext cx="6096000" cy="400110"/>
          </a:xfrm>
          <a:prstGeom prst="rect">
            <a:avLst/>
          </a:prstGeom>
          <a:noFill/>
        </p:spPr>
        <p:txBody>
          <a:bodyPr wrap="square">
            <a:spAutoFit/>
          </a:bodyPr>
          <a:lstStyle/>
          <a:p>
            <a:pPr algn="l"/>
            <a:r>
              <a:rPr lang="en-US" sz="2000" b="1" i="0" dirty="0">
                <a:solidFill>
                  <a:schemeClr val="accent1"/>
                </a:solidFill>
                <a:effectLst>
                  <a:outerShdw blurRad="38100" dist="38100" dir="2700000" algn="tl">
                    <a:srgbClr val="000000">
                      <a:alpha val="43137"/>
                    </a:srgbClr>
                  </a:outerShdw>
                </a:effectLst>
                <a:cs typeface="Heebo" pitchFamily="2" charset="-79"/>
              </a:rPr>
              <a:t>Command Substitution :</a:t>
            </a:r>
          </a:p>
        </p:txBody>
      </p:sp>
      <p:pic>
        <p:nvPicPr>
          <p:cNvPr id="7" name="Picture 6">
            <a:extLst>
              <a:ext uri="{FF2B5EF4-FFF2-40B4-BE49-F238E27FC236}">
                <a16:creationId xmlns:a16="http://schemas.microsoft.com/office/drawing/2014/main" id="{85C397D5-DC5D-0DF6-A835-282CC2A3B69B}"/>
              </a:ext>
            </a:extLst>
          </p:cNvPr>
          <p:cNvPicPr>
            <a:picLocks noChangeAspect="1"/>
          </p:cNvPicPr>
          <p:nvPr/>
        </p:nvPicPr>
        <p:blipFill rotWithShape="1">
          <a:blip r:embed="rId2">
            <a:extLst>
              <a:ext uri="{28A0092B-C50C-407E-A947-70E740481C1C}">
                <a14:useLocalDpi xmlns:a14="http://schemas.microsoft.com/office/drawing/2010/main" val="0"/>
              </a:ext>
            </a:extLst>
          </a:blip>
          <a:srcRect l="26287" t="54861" r="37121" b="11761"/>
          <a:stretch/>
        </p:blipFill>
        <p:spPr>
          <a:xfrm>
            <a:off x="2521527" y="2909454"/>
            <a:ext cx="5837382" cy="2634678"/>
          </a:xfrm>
          <a:prstGeom prst="rect">
            <a:avLst/>
          </a:prstGeom>
        </p:spPr>
      </p:pic>
    </p:spTree>
    <p:extLst>
      <p:ext uri="{BB962C8B-B14F-4D97-AF65-F5344CB8AC3E}">
        <p14:creationId xmlns:p14="http://schemas.microsoft.com/office/powerpoint/2010/main" val="321560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7FD8D6B-D9EB-1206-4A3C-B3607E4CEC41}"/>
              </a:ext>
            </a:extLst>
          </p:cNvPr>
          <p:cNvGraphicFramePr>
            <a:graphicFrameLocks noGrp="1"/>
          </p:cNvGraphicFramePr>
          <p:nvPr>
            <p:extLst>
              <p:ext uri="{D42A27DB-BD31-4B8C-83A1-F6EECF244321}">
                <p14:modId xmlns:p14="http://schemas.microsoft.com/office/powerpoint/2010/main" val="182282048"/>
              </p:ext>
            </p:extLst>
          </p:nvPr>
        </p:nvGraphicFramePr>
        <p:xfrm>
          <a:off x="2027380" y="1754408"/>
          <a:ext cx="7546109" cy="4553639"/>
        </p:xfrm>
        <a:graphic>
          <a:graphicData uri="http://schemas.openxmlformats.org/drawingml/2006/table">
            <a:tbl>
              <a:tblPr/>
              <a:tblGrid>
                <a:gridCol w="1374310">
                  <a:extLst>
                    <a:ext uri="{9D8B030D-6E8A-4147-A177-3AD203B41FA5}">
                      <a16:colId xmlns:a16="http://schemas.microsoft.com/office/drawing/2014/main" val="2595050012"/>
                    </a:ext>
                  </a:extLst>
                </a:gridCol>
                <a:gridCol w="6171799">
                  <a:extLst>
                    <a:ext uri="{9D8B030D-6E8A-4147-A177-3AD203B41FA5}">
                      <a16:colId xmlns:a16="http://schemas.microsoft.com/office/drawing/2014/main" val="3607090444"/>
                    </a:ext>
                  </a:extLst>
                </a:gridCol>
              </a:tblGrid>
              <a:tr h="254808">
                <a:tc>
                  <a:txBody>
                    <a:bodyPr/>
                    <a:lstStyle/>
                    <a:p>
                      <a:pPr algn="ctr" fontAlgn="t"/>
                      <a:r>
                        <a:rPr lang="en-IN" sz="1600">
                          <a:effectLst/>
                        </a:rPr>
                        <a:t>Sr.No.</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600">
                          <a:effectLst/>
                        </a:rPr>
                        <a:t>Form &amp; Description</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44927521"/>
                  </a:ext>
                </a:extLst>
              </a:tr>
              <a:tr h="431214">
                <a:tc>
                  <a:txBody>
                    <a:bodyPr/>
                    <a:lstStyle/>
                    <a:p>
                      <a:pPr fontAlgn="t"/>
                      <a:r>
                        <a:rPr lang="en-IN" sz="1600">
                          <a:effectLst/>
                        </a:rPr>
                        <a:t>1</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${var}</a:t>
                      </a:r>
                      <a:endParaRPr lang="en-US" sz="1600">
                        <a:solidFill>
                          <a:srgbClr val="000000"/>
                        </a:solidFill>
                        <a:effectLst/>
                      </a:endParaRPr>
                    </a:p>
                    <a:p>
                      <a:pPr algn="just" fontAlgn="t"/>
                      <a:r>
                        <a:rPr lang="en-US" sz="1600">
                          <a:solidFill>
                            <a:srgbClr val="000000"/>
                          </a:solidFill>
                          <a:effectLst/>
                        </a:rPr>
                        <a:t>Substitute the value of </a:t>
                      </a:r>
                      <a:r>
                        <a:rPr lang="en-US" sz="1600" i="1">
                          <a:solidFill>
                            <a:srgbClr val="000000"/>
                          </a:solidFill>
                          <a:effectLst/>
                        </a:rPr>
                        <a:t>var</a:t>
                      </a:r>
                      <a:r>
                        <a:rPr lang="en-US" sz="1600">
                          <a:solidFill>
                            <a:srgbClr val="000000"/>
                          </a:solidFill>
                          <a:effectLst/>
                        </a:rPr>
                        <a:t>.</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265433475"/>
                  </a:ext>
                </a:extLst>
              </a:tr>
              <a:tr h="960430">
                <a:tc>
                  <a:txBody>
                    <a:bodyPr/>
                    <a:lstStyle/>
                    <a:p>
                      <a:pPr fontAlgn="t"/>
                      <a:r>
                        <a:rPr lang="en-IN" sz="1600" dirty="0">
                          <a:effectLst/>
                        </a:rPr>
                        <a:t>2</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dirty="0">
                          <a:solidFill>
                            <a:srgbClr val="000000"/>
                          </a:solidFill>
                          <a:effectLst/>
                        </a:rPr>
                        <a:t>${var:-word}</a:t>
                      </a:r>
                      <a:endParaRPr lang="en-US" sz="1600" dirty="0">
                        <a:solidFill>
                          <a:srgbClr val="000000"/>
                        </a:solidFill>
                        <a:effectLst/>
                      </a:endParaRPr>
                    </a:p>
                    <a:p>
                      <a:pPr algn="just" fontAlgn="t"/>
                      <a:r>
                        <a:rPr lang="en-US" sz="1600" dirty="0">
                          <a:solidFill>
                            <a:srgbClr val="000000"/>
                          </a:solidFill>
                          <a:effectLst/>
                        </a:rPr>
                        <a:t>If </a:t>
                      </a:r>
                      <a:r>
                        <a:rPr lang="en-US" sz="1600" i="1" dirty="0">
                          <a:solidFill>
                            <a:srgbClr val="000000"/>
                          </a:solidFill>
                          <a:effectLst/>
                        </a:rPr>
                        <a:t>var</a:t>
                      </a:r>
                      <a:r>
                        <a:rPr lang="en-US" sz="1600" dirty="0">
                          <a:solidFill>
                            <a:srgbClr val="000000"/>
                          </a:solidFill>
                          <a:effectLst/>
                        </a:rPr>
                        <a:t> is null or unset, </a:t>
                      </a:r>
                      <a:r>
                        <a:rPr lang="en-US" sz="1600" i="1" dirty="0">
                          <a:solidFill>
                            <a:srgbClr val="000000"/>
                          </a:solidFill>
                          <a:effectLst/>
                        </a:rPr>
                        <a:t>word</a:t>
                      </a:r>
                      <a:r>
                        <a:rPr lang="en-US" sz="1600" dirty="0">
                          <a:solidFill>
                            <a:srgbClr val="000000"/>
                          </a:solidFill>
                          <a:effectLst/>
                        </a:rPr>
                        <a:t> is substituted for </a:t>
                      </a:r>
                      <a:r>
                        <a:rPr lang="en-US" sz="1600" b="1" dirty="0">
                          <a:solidFill>
                            <a:srgbClr val="000000"/>
                          </a:solidFill>
                          <a:effectLst/>
                        </a:rPr>
                        <a:t>var</a:t>
                      </a:r>
                      <a:r>
                        <a:rPr lang="en-US" sz="1600" dirty="0">
                          <a:solidFill>
                            <a:srgbClr val="000000"/>
                          </a:solidFill>
                          <a:effectLst/>
                        </a:rPr>
                        <a:t>. The value of </a:t>
                      </a:r>
                      <a:r>
                        <a:rPr lang="en-US" sz="1600" i="1" dirty="0">
                          <a:solidFill>
                            <a:srgbClr val="000000"/>
                          </a:solidFill>
                          <a:effectLst/>
                        </a:rPr>
                        <a:t>var</a:t>
                      </a:r>
                      <a:r>
                        <a:rPr lang="en-US" sz="1600" dirty="0">
                          <a:solidFill>
                            <a:srgbClr val="000000"/>
                          </a:solidFill>
                          <a:effectLst/>
                        </a:rPr>
                        <a:t> does not change.</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80263651"/>
                  </a:ext>
                </a:extLst>
              </a:tr>
              <a:tr h="607619">
                <a:tc>
                  <a:txBody>
                    <a:bodyPr/>
                    <a:lstStyle/>
                    <a:p>
                      <a:pPr fontAlgn="t"/>
                      <a:r>
                        <a:rPr lang="en-IN" sz="1600">
                          <a:effectLst/>
                        </a:rPr>
                        <a:t>3</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${var:=word}</a:t>
                      </a:r>
                      <a:endParaRPr lang="en-US" sz="1600">
                        <a:solidFill>
                          <a:srgbClr val="000000"/>
                        </a:solidFill>
                        <a:effectLst/>
                      </a:endParaRPr>
                    </a:p>
                    <a:p>
                      <a:pPr algn="just" fontAlgn="t"/>
                      <a:r>
                        <a:rPr lang="en-US" sz="1600">
                          <a:solidFill>
                            <a:srgbClr val="000000"/>
                          </a:solidFill>
                          <a:effectLst/>
                        </a:rPr>
                        <a:t>If </a:t>
                      </a:r>
                      <a:r>
                        <a:rPr lang="en-US" sz="1600" i="1">
                          <a:solidFill>
                            <a:srgbClr val="000000"/>
                          </a:solidFill>
                          <a:effectLst/>
                        </a:rPr>
                        <a:t>var</a:t>
                      </a:r>
                      <a:r>
                        <a:rPr lang="en-US" sz="1600">
                          <a:solidFill>
                            <a:srgbClr val="000000"/>
                          </a:solidFill>
                          <a:effectLst/>
                        </a:rPr>
                        <a:t> is null or unset, </a:t>
                      </a:r>
                      <a:r>
                        <a:rPr lang="en-US" sz="1600" i="1">
                          <a:solidFill>
                            <a:srgbClr val="000000"/>
                          </a:solidFill>
                          <a:effectLst/>
                        </a:rPr>
                        <a:t>var</a:t>
                      </a:r>
                      <a:r>
                        <a:rPr lang="en-US" sz="1600">
                          <a:solidFill>
                            <a:srgbClr val="000000"/>
                          </a:solidFill>
                          <a:effectLst/>
                        </a:rPr>
                        <a:t> is set to the value of </a:t>
                      </a:r>
                      <a:r>
                        <a:rPr lang="en-US" sz="1600" b="1">
                          <a:solidFill>
                            <a:srgbClr val="000000"/>
                          </a:solidFill>
                          <a:effectLst/>
                        </a:rPr>
                        <a:t>word</a:t>
                      </a:r>
                      <a:r>
                        <a:rPr lang="en-US" sz="1600">
                          <a:solidFill>
                            <a:srgbClr val="000000"/>
                          </a:solidFill>
                          <a:effectLst/>
                        </a:rPr>
                        <a:t>.</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09898627"/>
                  </a:ext>
                </a:extLst>
              </a:tr>
              <a:tr h="1136836">
                <a:tc>
                  <a:txBody>
                    <a:bodyPr/>
                    <a:lstStyle/>
                    <a:p>
                      <a:pPr fontAlgn="t"/>
                      <a:r>
                        <a:rPr lang="en-IN" sz="1600">
                          <a:effectLst/>
                        </a:rPr>
                        <a:t>4</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${var:?message}</a:t>
                      </a:r>
                      <a:endParaRPr lang="en-US" sz="1600">
                        <a:solidFill>
                          <a:srgbClr val="000000"/>
                        </a:solidFill>
                        <a:effectLst/>
                      </a:endParaRPr>
                    </a:p>
                    <a:p>
                      <a:pPr algn="just" fontAlgn="t"/>
                      <a:r>
                        <a:rPr lang="en-US" sz="1600">
                          <a:solidFill>
                            <a:srgbClr val="000000"/>
                          </a:solidFill>
                          <a:effectLst/>
                        </a:rPr>
                        <a:t>If </a:t>
                      </a:r>
                      <a:r>
                        <a:rPr lang="en-US" sz="1600" i="1">
                          <a:solidFill>
                            <a:srgbClr val="000000"/>
                          </a:solidFill>
                          <a:effectLst/>
                        </a:rPr>
                        <a:t>var</a:t>
                      </a:r>
                      <a:r>
                        <a:rPr lang="en-US" sz="1600">
                          <a:solidFill>
                            <a:srgbClr val="000000"/>
                          </a:solidFill>
                          <a:effectLst/>
                        </a:rPr>
                        <a:t> is null or unset, </a:t>
                      </a:r>
                      <a:r>
                        <a:rPr lang="en-US" sz="1600" i="1">
                          <a:solidFill>
                            <a:srgbClr val="000000"/>
                          </a:solidFill>
                          <a:effectLst/>
                        </a:rPr>
                        <a:t>message</a:t>
                      </a:r>
                      <a:r>
                        <a:rPr lang="en-US" sz="1600">
                          <a:solidFill>
                            <a:srgbClr val="000000"/>
                          </a:solidFill>
                          <a:effectLst/>
                        </a:rPr>
                        <a:t> is printed to standard error. This checks that variables are set correctly.</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56454545"/>
                  </a:ext>
                </a:extLst>
              </a:tr>
              <a:tr h="960430">
                <a:tc>
                  <a:txBody>
                    <a:bodyPr/>
                    <a:lstStyle/>
                    <a:p>
                      <a:pPr fontAlgn="t"/>
                      <a:r>
                        <a:rPr lang="en-IN" sz="1600">
                          <a:effectLst/>
                        </a:rPr>
                        <a:t>5</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dirty="0">
                          <a:solidFill>
                            <a:srgbClr val="000000"/>
                          </a:solidFill>
                          <a:effectLst/>
                        </a:rPr>
                        <a:t>${var:+word}</a:t>
                      </a:r>
                      <a:endParaRPr lang="en-US" sz="1600" dirty="0">
                        <a:solidFill>
                          <a:srgbClr val="000000"/>
                        </a:solidFill>
                        <a:effectLst/>
                      </a:endParaRPr>
                    </a:p>
                    <a:p>
                      <a:pPr algn="just" fontAlgn="t"/>
                      <a:r>
                        <a:rPr lang="en-US" sz="1600" dirty="0">
                          <a:solidFill>
                            <a:srgbClr val="000000"/>
                          </a:solidFill>
                          <a:effectLst/>
                        </a:rPr>
                        <a:t>If </a:t>
                      </a:r>
                      <a:r>
                        <a:rPr lang="en-US" sz="1600" i="1" dirty="0">
                          <a:solidFill>
                            <a:srgbClr val="000000"/>
                          </a:solidFill>
                          <a:effectLst/>
                        </a:rPr>
                        <a:t>var</a:t>
                      </a:r>
                      <a:r>
                        <a:rPr lang="en-US" sz="1600" dirty="0">
                          <a:solidFill>
                            <a:srgbClr val="000000"/>
                          </a:solidFill>
                          <a:effectLst/>
                        </a:rPr>
                        <a:t> is set, </a:t>
                      </a:r>
                      <a:r>
                        <a:rPr lang="en-US" sz="1600" i="1" dirty="0">
                          <a:solidFill>
                            <a:srgbClr val="000000"/>
                          </a:solidFill>
                          <a:effectLst/>
                        </a:rPr>
                        <a:t>word</a:t>
                      </a:r>
                      <a:r>
                        <a:rPr lang="en-US" sz="1600" dirty="0">
                          <a:solidFill>
                            <a:srgbClr val="000000"/>
                          </a:solidFill>
                          <a:effectLst/>
                        </a:rPr>
                        <a:t> is substituted for var. The value of </a:t>
                      </a:r>
                      <a:r>
                        <a:rPr lang="en-US" sz="1600" i="1" dirty="0">
                          <a:solidFill>
                            <a:srgbClr val="000000"/>
                          </a:solidFill>
                          <a:effectLst/>
                        </a:rPr>
                        <a:t>var</a:t>
                      </a:r>
                      <a:r>
                        <a:rPr lang="en-US" sz="1600" dirty="0">
                          <a:solidFill>
                            <a:srgbClr val="000000"/>
                          </a:solidFill>
                          <a:effectLst/>
                        </a:rPr>
                        <a:t> does not change.</a:t>
                      </a:r>
                    </a:p>
                  </a:txBody>
                  <a:tcPr marL="39201" marR="39201" marT="39201" marB="3920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82193597"/>
                  </a:ext>
                </a:extLst>
              </a:tr>
            </a:tbl>
          </a:graphicData>
        </a:graphic>
      </p:graphicFrame>
      <p:sp>
        <p:nvSpPr>
          <p:cNvPr id="5" name="TextBox 4">
            <a:extLst>
              <a:ext uri="{FF2B5EF4-FFF2-40B4-BE49-F238E27FC236}">
                <a16:creationId xmlns:a16="http://schemas.microsoft.com/office/drawing/2014/main" id="{0DE7561B-2F38-E3B3-2E64-AF72E5255DC6}"/>
              </a:ext>
            </a:extLst>
          </p:cNvPr>
          <p:cNvSpPr txBox="1"/>
          <p:nvPr/>
        </p:nvSpPr>
        <p:spPr>
          <a:xfrm>
            <a:off x="286327" y="240488"/>
            <a:ext cx="609600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accent1"/>
                </a:solidFill>
                <a:effectLst>
                  <a:outerShdw blurRad="38100" dist="38100" dir="2700000" algn="tl">
                    <a:srgbClr val="000000">
                      <a:alpha val="43137"/>
                    </a:srgbClr>
                  </a:outerShdw>
                </a:effectLst>
                <a:cs typeface="Heebo" pitchFamily="2" charset="-79"/>
              </a:rPr>
              <a:t>Variable Substitution :</a:t>
            </a:r>
          </a:p>
        </p:txBody>
      </p:sp>
      <p:sp>
        <p:nvSpPr>
          <p:cNvPr id="9" name="TextBox 8">
            <a:extLst>
              <a:ext uri="{FF2B5EF4-FFF2-40B4-BE49-F238E27FC236}">
                <a16:creationId xmlns:a16="http://schemas.microsoft.com/office/drawing/2014/main" id="{44895183-1047-94A8-D15A-356526E7493F}"/>
              </a:ext>
            </a:extLst>
          </p:cNvPr>
          <p:cNvSpPr txBox="1"/>
          <p:nvPr/>
        </p:nvSpPr>
        <p:spPr>
          <a:xfrm>
            <a:off x="822035" y="1108077"/>
            <a:ext cx="9809019" cy="646331"/>
          </a:xfrm>
          <a:prstGeom prst="rect">
            <a:avLst/>
          </a:prstGeom>
          <a:noFill/>
        </p:spPr>
        <p:txBody>
          <a:bodyPr wrap="square">
            <a:spAutoFit/>
          </a:bodyPr>
          <a:lstStyle/>
          <a:p>
            <a:pPr marL="285750" indent="-285750">
              <a:buFont typeface="Arial" panose="020B0604020202020204" pitchFamily="34" charset="0"/>
              <a:buChar char="•"/>
            </a:pPr>
            <a:r>
              <a:rPr lang="en-US" dirty="0"/>
              <a:t>Variable substitution enables the shell programmer to manipulate the value of a variable based on its state.</a:t>
            </a:r>
          </a:p>
        </p:txBody>
      </p:sp>
    </p:spTree>
    <p:extLst>
      <p:ext uri="{BB962C8B-B14F-4D97-AF65-F5344CB8AC3E}">
        <p14:creationId xmlns:p14="http://schemas.microsoft.com/office/powerpoint/2010/main" val="2024381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BD684A-A232-7000-CF45-7A7F25AE1F17}"/>
              </a:ext>
            </a:extLst>
          </p:cNvPr>
          <p:cNvPicPr>
            <a:picLocks noChangeAspect="1"/>
          </p:cNvPicPr>
          <p:nvPr/>
        </p:nvPicPr>
        <p:blipFill rotWithShape="1">
          <a:blip r:embed="rId2">
            <a:extLst>
              <a:ext uri="{28A0092B-C50C-407E-A947-70E740481C1C}">
                <a14:useLocalDpi xmlns:a14="http://schemas.microsoft.com/office/drawing/2010/main" val="0"/>
              </a:ext>
            </a:extLst>
          </a:blip>
          <a:srcRect l="3258" t="30823" r="53939"/>
          <a:stretch/>
        </p:blipFill>
        <p:spPr>
          <a:xfrm>
            <a:off x="2239818" y="345333"/>
            <a:ext cx="7712364" cy="6167333"/>
          </a:xfrm>
          <a:prstGeom prst="rect">
            <a:avLst/>
          </a:prstGeom>
        </p:spPr>
      </p:pic>
    </p:spTree>
    <p:extLst>
      <p:ext uri="{BB962C8B-B14F-4D97-AF65-F5344CB8AC3E}">
        <p14:creationId xmlns:p14="http://schemas.microsoft.com/office/powerpoint/2010/main" val="512220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50929-6502-1302-73A1-A1A939214705}"/>
              </a:ext>
            </a:extLst>
          </p:cNvPr>
          <p:cNvSpPr txBox="1"/>
          <p:nvPr/>
        </p:nvSpPr>
        <p:spPr>
          <a:xfrm>
            <a:off x="914401" y="984103"/>
            <a:ext cx="9707418" cy="2554545"/>
          </a:xfrm>
          <a:prstGeom prst="rect">
            <a:avLst/>
          </a:prstGeom>
          <a:noFill/>
        </p:spPr>
        <p:txBody>
          <a:bodyPr wrap="square">
            <a:spAutoFit/>
          </a:bodyPr>
          <a:lstStyle/>
          <a:p>
            <a:pPr marL="285750" indent="-285750">
              <a:buFont typeface="Arial" panose="020B0604020202020204" pitchFamily="34" charset="0"/>
              <a:buChar char="•"/>
            </a:pPr>
            <a:r>
              <a:rPr lang="en-US" sz="2000" dirty="0"/>
              <a:t>Unix Shell provides various metacharacters which have special meaning while using them in any Shell Script and causes termination of a word unless quoted.</a:t>
            </a:r>
          </a:p>
          <a:p>
            <a:pPr marL="285750" indent="-285750">
              <a:buFont typeface="Arial" panose="020B0604020202020204" pitchFamily="34" charset="0"/>
              <a:buChar char="•"/>
            </a:pPr>
            <a:r>
              <a:rPr lang="en-US" sz="2000" dirty="0"/>
              <a:t>For example, ? matches with a single character while listing files in a directory and an * matches more than one character. Here is a list of most of the shell special characters (also called metacharacters) −</a:t>
            </a:r>
          </a:p>
          <a:p>
            <a:r>
              <a:rPr lang="en-US" sz="2000" dirty="0"/>
              <a:t>		* ? [ ] ' " \ $ ; &amp; ( ) | ^ &lt; &gt; new-line space tab </a:t>
            </a:r>
          </a:p>
          <a:p>
            <a:pPr marL="285750" indent="-285750">
              <a:buFont typeface="Arial" panose="020B0604020202020204" pitchFamily="34" charset="0"/>
              <a:buChar char="•"/>
            </a:pPr>
            <a:r>
              <a:rPr lang="en-US" sz="2000" dirty="0"/>
              <a:t>A character may be quoted (i.e., made to stand for itself) by preceding it with a \.</a:t>
            </a:r>
          </a:p>
          <a:p>
            <a:pPr marL="285750" indent="-285750">
              <a:buFont typeface="Arial" panose="020B0604020202020204" pitchFamily="34" charset="0"/>
              <a:buChar char="•"/>
            </a:pPr>
            <a:endParaRPr lang="en-US" sz="2000" dirty="0"/>
          </a:p>
        </p:txBody>
      </p:sp>
      <p:sp>
        <p:nvSpPr>
          <p:cNvPr id="8" name="TextBox 7">
            <a:extLst>
              <a:ext uri="{FF2B5EF4-FFF2-40B4-BE49-F238E27FC236}">
                <a16:creationId xmlns:a16="http://schemas.microsoft.com/office/drawing/2014/main" id="{38F48A31-B3B4-4876-BACD-38FD121A1400}"/>
              </a:ext>
            </a:extLst>
          </p:cNvPr>
          <p:cNvSpPr txBox="1"/>
          <p:nvPr/>
        </p:nvSpPr>
        <p:spPr>
          <a:xfrm>
            <a:off x="452581" y="346425"/>
            <a:ext cx="6096000" cy="461665"/>
          </a:xfrm>
          <a:prstGeom prst="rect">
            <a:avLst/>
          </a:prstGeom>
          <a:noFill/>
        </p:spPr>
        <p:txBody>
          <a:bodyPr wrap="square">
            <a:spAutoFit/>
          </a:bodyPr>
          <a:lstStyle/>
          <a:p>
            <a:r>
              <a:rPr lang="en-US" sz="2400" b="1" dirty="0">
                <a:solidFill>
                  <a:schemeClr val="accent1"/>
                </a:solidFill>
                <a:effectLst>
                  <a:outerShdw blurRad="38100" dist="38100" dir="2700000" algn="tl">
                    <a:srgbClr val="000000">
                      <a:alpha val="43137"/>
                    </a:srgbClr>
                  </a:outerShdw>
                </a:effectLst>
              </a:rPr>
              <a:t>Quoting Mechanisms:</a:t>
            </a:r>
          </a:p>
        </p:txBody>
      </p:sp>
      <p:pic>
        <p:nvPicPr>
          <p:cNvPr id="10" name="Picture 9">
            <a:extLst>
              <a:ext uri="{FF2B5EF4-FFF2-40B4-BE49-F238E27FC236}">
                <a16:creationId xmlns:a16="http://schemas.microsoft.com/office/drawing/2014/main" id="{E3AF5D26-6DFD-B76F-6490-F66DEAA0A616}"/>
              </a:ext>
            </a:extLst>
          </p:cNvPr>
          <p:cNvPicPr>
            <a:picLocks noChangeAspect="1"/>
          </p:cNvPicPr>
          <p:nvPr/>
        </p:nvPicPr>
        <p:blipFill rotWithShape="1">
          <a:blip r:embed="rId2">
            <a:extLst>
              <a:ext uri="{28A0092B-C50C-407E-A947-70E740481C1C}">
                <a14:useLocalDpi xmlns:a14="http://schemas.microsoft.com/office/drawing/2010/main" val="0"/>
              </a:ext>
            </a:extLst>
          </a:blip>
          <a:srcRect l="3712" t="71857" r="67803"/>
          <a:stretch/>
        </p:blipFill>
        <p:spPr>
          <a:xfrm>
            <a:off x="2761670" y="3429000"/>
            <a:ext cx="5338621" cy="2609853"/>
          </a:xfrm>
          <a:prstGeom prst="rect">
            <a:avLst/>
          </a:prstGeom>
        </p:spPr>
      </p:pic>
    </p:spTree>
    <p:extLst>
      <p:ext uri="{BB962C8B-B14F-4D97-AF65-F5344CB8AC3E}">
        <p14:creationId xmlns:p14="http://schemas.microsoft.com/office/powerpoint/2010/main" val="243982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2EEBD-7222-3597-9811-2C9AF57FB26E}"/>
              </a:ext>
            </a:extLst>
          </p:cNvPr>
          <p:cNvSpPr txBox="1"/>
          <p:nvPr/>
        </p:nvSpPr>
        <p:spPr>
          <a:xfrm>
            <a:off x="646545" y="277091"/>
            <a:ext cx="5172364" cy="523220"/>
          </a:xfrm>
          <a:prstGeom prst="rect">
            <a:avLst/>
          </a:prstGeom>
          <a:noFill/>
        </p:spPr>
        <p:txBody>
          <a:bodyPr wrap="square" rtlCol="0">
            <a:spAutoFit/>
          </a:bodyPr>
          <a:lstStyle/>
          <a:p>
            <a:r>
              <a:rPr lang="en-IN" sz="2800" b="1" dirty="0">
                <a:solidFill>
                  <a:schemeClr val="accent1"/>
                </a:solidFill>
                <a:effectLst>
                  <a:outerShdw blurRad="38100" dist="38100" dir="2700000" algn="tl">
                    <a:srgbClr val="000000">
                      <a:alpha val="43137"/>
                    </a:srgbClr>
                  </a:outerShdw>
                </a:effectLst>
              </a:rPr>
              <a:t>Types :</a:t>
            </a:r>
          </a:p>
        </p:txBody>
      </p:sp>
      <p:pic>
        <p:nvPicPr>
          <p:cNvPr id="5" name="Picture 4">
            <a:extLst>
              <a:ext uri="{FF2B5EF4-FFF2-40B4-BE49-F238E27FC236}">
                <a16:creationId xmlns:a16="http://schemas.microsoft.com/office/drawing/2014/main" id="{FA8FDED9-34F3-9ED4-159D-B4C4452C48A3}"/>
              </a:ext>
            </a:extLst>
          </p:cNvPr>
          <p:cNvPicPr>
            <a:picLocks noChangeAspect="1"/>
          </p:cNvPicPr>
          <p:nvPr/>
        </p:nvPicPr>
        <p:blipFill rotWithShape="1">
          <a:blip r:embed="rId2"/>
          <a:srcRect t="11888" b="36614"/>
          <a:stretch/>
        </p:blipFill>
        <p:spPr>
          <a:xfrm>
            <a:off x="1099127" y="800311"/>
            <a:ext cx="9439564" cy="2074863"/>
          </a:xfrm>
          <a:prstGeom prst="rect">
            <a:avLst/>
          </a:prstGeom>
        </p:spPr>
      </p:pic>
      <p:sp>
        <p:nvSpPr>
          <p:cNvPr id="2" name="TextBox 1">
            <a:extLst>
              <a:ext uri="{FF2B5EF4-FFF2-40B4-BE49-F238E27FC236}">
                <a16:creationId xmlns:a16="http://schemas.microsoft.com/office/drawing/2014/main" id="{9A2B4AB0-5A67-9B84-8C87-50F21F2BACA6}"/>
              </a:ext>
            </a:extLst>
          </p:cNvPr>
          <p:cNvSpPr txBox="1"/>
          <p:nvPr/>
        </p:nvSpPr>
        <p:spPr>
          <a:xfrm>
            <a:off x="868219" y="2967335"/>
            <a:ext cx="2064244" cy="3785652"/>
          </a:xfrm>
          <a:prstGeom prst="rect">
            <a:avLst/>
          </a:prstGeom>
          <a:noFill/>
        </p:spPr>
        <p:txBody>
          <a:bodyPr wrap="square" rtlCol="0">
            <a:spAutoFit/>
          </a:bodyPr>
          <a:lstStyle/>
          <a:p>
            <a:r>
              <a:rPr lang="en-IN" sz="1600" dirty="0"/>
              <a:t>Bourne Again shell</a:t>
            </a:r>
          </a:p>
          <a:p>
            <a:pPr marL="285750" indent="-285750">
              <a:buFont typeface="Arial" panose="020B0604020202020204" pitchFamily="34" charset="0"/>
              <a:buChar char="•"/>
            </a:pPr>
            <a:r>
              <a:rPr lang="en-US" sz="1600" dirty="0"/>
              <a:t>It facilitates practical improvements on </a:t>
            </a:r>
            <a:r>
              <a:rPr lang="en-US" sz="1600" dirty="0" err="1"/>
              <a:t>sh</a:t>
            </a:r>
            <a:r>
              <a:rPr lang="en-US" sz="1600" dirty="0"/>
              <a:t> for interactive and programming use which contains:</a:t>
            </a:r>
          </a:p>
          <a:p>
            <a:pPr marL="285750" indent="-285750">
              <a:buFont typeface="Arial" panose="020B0604020202020204" pitchFamily="34" charset="0"/>
              <a:buChar char="•"/>
            </a:pPr>
            <a:r>
              <a:rPr lang="en-US" sz="1600" dirty="0"/>
              <a:t>Job Control</a:t>
            </a:r>
          </a:p>
          <a:p>
            <a:pPr marL="285750" indent="-285750">
              <a:buFont typeface="Arial" panose="020B0604020202020204" pitchFamily="34" charset="0"/>
              <a:buChar char="•"/>
            </a:pPr>
            <a:r>
              <a:rPr lang="en-US" sz="1600" dirty="0"/>
              <a:t>Command-line editing</a:t>
            </a:r>
          </a:p>
          <a:p>
            <a:pPr marL="285750" indent="-285750">
              <a:buFont typeface="Arial" panose="020B0604020202020204" pitchFamily="34" charset="0"/>
              <a:buChar char="•"/>
            </a:pPr>
            <a:r>
              <a:rPr lang="en-US" sz="1600" dirty="0"/>
              <a:t>Shell Aliases and Functions</a:t>
            </a:r>
          </a:p>
          <a:p>
            <a:pPr marL="285750" indent="-285750">
              <a:buFont typeface="Arial" panose="020B0604020202020204" pitchFamily="34" charset="0"/>
              <a:buChar char="•"/>
            </a:pPr>
            <a:r>
              <a:rPr lang="en-US" sz="1600" dirty="0"/>
              <a:t>Unlimited size command history</a:t>
            </a:r>
            <a:endParaRPr lang="en-IN" sz="1600" dirty="0"/>
          </a:p>
        </p:txBody>
      </p:sp>
      <p:sp>
        <p:nvSpPr>
          <p:cNvPr id="4" name="TextBox 3">
            <a:extLst>
              <a:ext uri="{FF2B5EF4-FFF2-40B4-BE49-F238E27FC236}">
                <a16:creationId xmlns:a16="http://schemas.microsoft.com/office/drawing/2014/main" id="{61D1E21B-9706-0C83-1499-97F26AFD1B12}"/>
              </a:ext>
            </a:extLst>
          </p:cNvPr>
          <p:cNvSpPr txBox="1"/>
          <p:nvPr/>
        </p:nvSpPr>
        <p:spPr>
          <a:xfrm>
            <a:off x="3100169" y="2936729"/>
            <a:ext cx="1713561" cy="3046988"/>
          </a:xfrm>
          <a:prstGeom prst="rect">
            <a:avLst/>
          </a:prstGeom>
          <a:noFill/>
        </p:spPr>
        <p:txBody>
          <a:bodyPr wrap="square" rtlCol="0">
            <a:spAutoFit/>
          </a:bodyPr>
          <a:lstStyle/>
          <a:p>
            <a:r>
              <a:rPr lang="en-IN" sz="1600" dirty="0"/>
              <a:t>C-shell/</a:t>
            </a:r>
            <a:br>
              <a:rPr lang="en-IN" sz="1600" dirty="0"/>
            </a:br>
            <a:r>
              <a:rPr lang="en-IN" sz="1600" dirty="0"/>
              <a:t>TENEX-C-shell</a:t>
            </a:r>
          </a:p>
          <a:p>
            <a:pPr marL="285750" indent="-285750">
              <a:buFont typeface="Arial" panose="020B0604020202020204" pitchFamily="34" charset="0"/>
              <a:buChar char="•"/>
            </a:pPr>
            <a:r>
              <a:rPr lang="en-US" sz="1600" dirty="0" err="1"/>
              <a:t>Tcsh</a:t>
            </a:r>
            <a:r>
              <a:rPr lang="en-US" sz="1600" dirty="0"/>
              <a:t> is an upgraded C shell. </a:t>
            </a:r>
          </a:p>
          <a:p>
            <a:pPr marL="285750" indent="-285750">
              <a:buFont typeface="Arial" panose="020B0604020202020204" pitchFamily="34" charset="0"/>
              <a:buChar char="•"/>
            </a:pPr>
            <a:r>
              <a:rPr lang="en-US" sz="1600" dirty="0"/>
              <a:t>This shell can be used as a shell script command processor and interactive login shell.</a:t>
            </a:r>
            <a:endParaRPr lang="en-IN" sz="1600" dirty="0"/>
          </a:p>
        </p:txBody>
      </p:sp>
      <p:sp>
        <p:nvSpPr>
          <p:cNvPr id="7" name="TextBox 6">
            <a:extLst>
              <a:ext uri="{FF2B5EF4-FFF2-40B4-BE49-F238E27FC236}">
                <a16:creationId xmlns:a16="http://schemas.microsoft.com/office/drawing/2014/main" id="{D08D9148-3B69-CD2D-DB6A-C2E7C46AED61}"/>
              </a:ext>
            </a:extLst>
          </p:cNvPr>
          <p:cNvSpPr txBox="1"/>
          <p:nvPr/>
        </p:nvSpPr>
        <p:spPr>
          <a:xfrm>
            <a:off x="5013681" y="2967335"/>
            <a:ext cx="1627264" cy="3785652"/>
          </a:xfrm>
          <a:prstGeom prst="rect">
            <a:avLst/>
          </a:prstGeom>
          <a:noFill/>
        </p:spPr>
        <p:txBody>
          <a:bodyPr wrap="square">
            <a:spAutoFit/>
          </a:bodyPr>
          <a:lstStyle/>
          <a:p>
            <a:r>
              <a:rPr lang="en-IN" sz="1600" dirty="0"/>
              <a:t>Korn-shell</a:t>
            </a:r>
          </a:p>
          <a:p>
            <a:pPr marL="285750" indent="-285750">
              <a:buFont typeface="Arial" panose="020B0604020202020204" pitchFamily="34" charset="0"/>
              <a:buChar char="•"/>
            </a:pPr>
            <a:r>
              <a:rPr lang="en-US" sz="1600" dirty="0" err="1"/>
              <a:t>Ksh</a:t>
            </a:r>
            <a:r>
              <a:rPr lang="en-US" sz="1600" dirty="0"/>
              <a:t> shell is a high-level, powerful, and complete programming language </a:t>
            </a:r>
          </a:p>
          <a:p>
            <a:pPr marL="285750" indent="-285750">
              <a:buFont typeface="Arial" panose="020B0604020202020204" pitchFamily="34" charset="0"/>
              <a:buChar char="•"/>
            </a:pPr>
            <a:r>
              <a:rPr lang="en-US" sz="1600" dirty="0"/>
              <a:t>It is a reciprocal command language as well just like various other GNU/Unix Linux shells. </a:t>
            </a:r>
          </a:p>
        </p:txBody>
      </p:sp>
      <p:sp>
        <p:nvSpPr>
          <p:cNvPr id="9" name="TextBox 8">
            <a:extLst>
              <a:ext uri="{FF2B5EF4-FFF2-40B4-BE49-F238E27FC236}">
                <a16:creationId xmlns:a16="http://schemas.microsoft.com/office/drawing/2014/main" id="{54AF18CF-DDE0-543D-B049-24A2B4C20A0E}"/>
              </a:ext>
            </a:extLst>
          </p:cNvPr>
          <p:cNvSpPr txBox="1"/>
          <p:nvPr/>
        </p:nvSpPr>
        <p:spPr>
          <a:xfrm>
            <a:off x="6948781" y="3023257"/>
            <a:ext cx="1465546" cy="3785652"/>
          </a:xfrm>
          <a:prstGeom prst="rect">
            <a:avLst/>
          </a:prstGeom>
          <a:noFill/>
        </p:spPr>
        <p:txBody>
          <a:bodyPr wrap="square">
            <a:spAutoFit/>
          </a:bodyPr>
          <a:lstStyle/>
          <a:p>
            <a:r>
              <a:rPr lang="en-IN" sz="1600" dirty="0"/>
              <a:t>Z-shell</a:t>
            </a:r>
          </a:p>
          <a:p>
            <a:pPr marL="285750" indent="-285750">
              <a:buFont typeface="Arial" panose="020B0604020202020204" pitchFamily="34" charset="0"/>
              <a:buChar char="•"/>
            </a:pPr>
            <a:r>
              <a:rPr lang="en-US" sz="1600" dirty="0" err="1"/>
              <a:t>Zsh</a:t>
            </a:r>
            <a:r>
              <a:rPr lang="en-US" sz="1600" dirty="0"/>
              <a:t> shell is developed to be reciprocal and it combines various aspects of other GNU/Unix Linux shells like </a:t>
            </a:r>
            <a:r>
              <a:rPr lang="en-US" sz="1600" dirty="0" err="1"/>
              <a:t>ksh</a:t>
            </a:r>
            <a:r>
              <a:rPr lang="en-US" sz="1600" dirty="0"/>
              <a:t>, </a:t>
            </a:r>
            <a:r>
              <a:rPr lang="en-US" sz="1600" dirty="0" err="1"/>
              <a:t>tcsh</a:t>
            </a:r>
            <a:r>
              <a:rPr lang="en-US" sz="1600" dirty="0"/>
              <a:t>, and bash. </a:t>
            </a:r>
            <a:endParaRPr lang="en-IN" sz="1600" dirty="0"/>
          </a:p>
        </p:txBody>
      </p:sp>
      <p:sp>
        <p:nvSpPr>
          <p:cNvPr id="11" name="TextBox 10">
            <a:extLst>
              <a:ext uri="{FF2B5EF4-FFF2-40B4-BE49-F238E27FC236}">
                <a16:creationId xmlns:a16="http://schemas.microsoft.com/office/drawing/2014/main" id="{C7806B64-7061-1785-D8A5-81CDC840E951}"/>
              </a:ext>
            </a:extLst>
          </p:cNvPr>
          <p:cNvSpPr txBox="1"/>
          <p:nvPr/>
        </p:nvSpPr>
        <p:spPr>
          <a:xfrm>
            <a:off x="8722163" y="2936729"/>
            <a:ext cx="1816528" cy="3539430"/>
          </a:xfrm>
          <a:prstGeom prst="rect">
            <a:avLst/>
          </a:prstGeom>
          <a:noFill/>
        </p:spPr>
        <p:txBody>
          <a:bodyPr wrap="square">
            <a:spAutoFit/>
          </a:bodyPr>
          <a:lstStyle/>
          <a:p>
            <a:r>
              <a:rPr lang="en-IN" sz="1600" dirty="0"/>
              <a:t>Friendly interactive  shell</a:t>
            </a:r>
          </a:p>
          <a:p>
            <a:pPr marL="285750" indent="-285750">
              <a:buFont typeface="Arial" panose="020B0604020202020204" pitchFamily="34" charset="0"/>
              <a:buChar char="•"/>
            </a:pPr>
            <a:r>
              <a:rPr lang="en-US" sz="1600" dirty="0"/>
              <a:t>Fish shell was developed to be fully user-friendly and interactive just like other shells.</a:t>
            </a:r>
          </a:p>
          <a:p>
            <a:pPr marL="285750" indent="-285750">
              <a:buFont typeface="Arial" panose="020B0604020202020204" pitchFamily="34" charset="0"/>
              <a:buChar char="•"/>
            </a:pPr>
            <a:r>
              <a:rPr lang="en-IN" sz="1600" dirty="0"/>
              <a:t>Web-based configuration</a:t>
            </a:r>
          </a:p>
          <a:p>
            <a:pPr marL="285750" indent="-285750">
              <a:buFont typeface="Arial" panose="020B0604020202020204" pitchFamily="34" charset="0"/>
              <a:buChar char="•"/>
            </a:pPr>
            <a:r>
              <a:rPr lang="en-IN" sz="1600" dirty="0"/>
              <a:t>Man page completions</a:t>
            </a:r>
          </a:p>
          <a:p>
            <a:pPr marL="285750" indent="-285750">
              <a:buFont typeface="Arial" panose="020B0604020202020204" pitchFamily="34" charset="0"/>
              <a:buChar char="•"/>
            </a:pPr>
            <a:r>
              <a:rPr lang="en-IN" sz="1600" dirty="0"/>
              <a:t>Auto-suggestions</a:t>
            </a:r>
          </a:p>
        </p:txBody>
      </p:sp>
    </p:spTree>
    <p:extLst>
      <p:ext uri="{BB962C8B-B14F-4D97-AF65-F5344CB8AC3E}">
        <p14:creationId xmlns:p14="http://schemas.microsoft.com/office/powerpoint/2010/main" val="2728997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49D1B72-038F-0F19-FCB4-B121DE2BBD76}"/>
              </a:ext>
            </a:extLst>
          </p:cNvPr>
          <p:cNvGraphicFramePr>
            <a:graphicFrameLocks noGrp="1"/>
          </p:cNvGraphicFramePr>
          <p:nvPr>
            <p:extLst>
              <p:ext uri="{D42A27DB-BD31-4B8C-83A1-F6EECF244321}">
                <p14:modId xmlns:p14="http://schemas.microsoft.com/office/powerpoint/2010/main" val="2895141234"/>
              </p:ext>
            </p:extLst>
          </p:nvPr>
        </p:nvGraphicFramePr>
        <p:xfrm>
          <a:off x="905163" y="532533"/>
          <a:ext cx="10196946" cy="5628119"/>
        </p:xfrm>
        <a:graphic>
          <a:graphicData uri="http://schemas.openxmlformats.org/drawingml/2006/table">
            <a:tbl>
              <a:tblPr/>
              <a:tblGrid>
                <a:gridCol w="1352025">
                  <a:extLst>
                    <a:ext uri="{9D8B030D-6E8A-4147-A177-3AD203B41FA5}">
                      <a16:colId xmlns:a16="http://schemas.microsoft.com/office/drawing/2014/main" val="3954082708"/>
                    </a:ext>
                  </a:extLst>
                </a:gridCol>
                <a:gridCol w="8844921">
                  <a:extLst>
                    <a:ext uri="{9D8B030D-6E8A-4147-A177-3AD203B41FA5}">
                      <a16:colId xmlns:a16="http://schemas.microsoft.com/office/drawing/2014/main" val="3004376238"/>
                    </a:ext>
                  </a:extLst>
                </a:gridCol>
              </a:tblGrid>
              <a:tr h="373786">
                <a:tc>
                  <a:txBody>
                    <a:bodyPr/>
                    <a:lstStyle/>
                    <a:p>
                      <a:pPr algn="ctr" fontAlgn="t"/>
                      <a:r>
                        <a:rPr lang="en-IN" sz="1800" b="0">
                          <a:effectLst/>
                        </a:rPr>
                        <a:t>Sr.No.</a:t>
                      </a:r>
                    </a:p>
                  </a:txBody>
                  <a:tcPr marL="35521" marR="35521" marT="35521" marB="355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b="0">
                          <a:effectLst/>
                        </a:rPr>
                        <a:t>Quoting &amp; Description</a:t>
                      </a:r>
                    </a:p>
                  </a:txBody>
                  <a:tcPr marL="35521" marR="35521" marT="35521" marB="355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360090769"/>
                  </a:ext>
                </a:extLst>
              </a:tr>
              <a:tr h="768893">
                <a:tc>
                  <a:txBody>
                    <a:bodyPr/>
                    <a:lstStyle/>
                    <a:p>
                      <a:pPr fontAlgn="t"/>
                      <a:r>
                        <a:rPr lang="en-IN" sz="1800" b="0">
                          <a:effectLst/>
                        </a:rPr>
                        <a:t>1</a:t>
                      </a:r>
                    </a:p>
                  </a:txBody>
                  <a:tcPr marL="35521" marR="35521" marT="35521" marB="355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0" dirty="0">
                          <a:solidFill>
                            <a:srgbClr val="000000"/>
                          </a:solidFill>
                          <a:effectLst/>
                        </a:rPr>
                        <a:t>Single quote</a:t>
                      </a:r>
                    </a:p>
                    <a:p>
                      <a:pPr algn="just" fontAlgn="t"/>
                      <a:r>
                        <a:rPr lang="en-US" sz="1800" b="0" dirty="0">
                          <a:solidFill>
                            <a:srgbClr val="000000"/>
                          </a:solidFill>
                          <a:effectLst/>
                        </a:rPr>
                        <a:t>All special characters between these quotes lose their special meaning.</a:t>
                      </a:r>
                    </a:p>
                  </a:txBody>
                  <a:tcPr marL="35521" marR="35521" marT="35521" marB="355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76285881"/>
                  </a:ext>
                </a:extLst>
              </a:tr>
              <a:tr h="2748966">
                <a:tc>
                  <a:txBody>
                    <a:bodyPr/>
                    <a:lstStyle/>
                    <a:p>
                      <a:pPr fontAlgn="t"/>
                      <a:r>
                        <a:rPr lang="en-IN" sz="1800" b="0">
                          <a:effectLst/>
                        </a:rPr>
                        <a:t>2</a:t>
                      </a:r>
                    </a:p>
                  </a:txBody>
                  <a:tcPr marL="35521" marR="35521" marT="35521" marB="355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0">
                          <a:solidFill>
                            <a:srgbClr val="000000"/>
                          </a:solidFill>
                          <a:effectLst/>
                        </a:rPr>
                        <a:t>Double quote</a:t>
                      </a:r>
                    </a:p>
                    <a:p>
                      <a:pPr algn="just" fontAlgn="t"/>
                      <a:r>
                        <a:rPr lang="en-US" sz="1800" b="0">
                          <a:solidFill>
                            <a:srgbClr val="000000"/>
                          </a:solidFill>
                          <a:effectLst/>
                        </a:rPr>
                        <a:t>Most special characters between these quotes lose their special meaning with these exceptions −</a:t>
                      </a:r>
                    </a:p>
                    <a:p>
                      <a:pPr fontAlgn="t">
                        <a:buFont typeface="Arial" panose="020B0604020202020204" pitchFamily="34" charset="0"/>
                        <a:buChar char="•"/>
                      </a:pPr>
                      <a:r>
                        <a:rPr lang="en-US" sz="1800" b="0">
                          <a:solidFill>
                            <a:srgbClr val="000000"/>
                          </a:solidFill>
                          <a:effectLst/>
                        </a:rPr>
                        <a:t>$</a:t>
                      </a:r>
                    </a:p>
                    <a:p>
                      <a:pPr fontAlgn="t">
                        <a:buFont typeface="Arial" panose="020B0604020202020204" pitchFamily="34" charset="0"/>
                        <a:buChar char="•"/>
                      </a:pPr>
                      <a:r>
                        <a:rPr lang="en-US" sz="1800" b="0">
                          <a:solidFill>
                            <a:srgbClr val="000000"/>
                          </a:solidFill>
                          <a:effectLst/>
                        </a:rPr>
                        <a:t>`</a:t>
                      </a:r>
                    </a:p>
                    <a:p>
                      <a:pPr fontAlgn="t">
                        <a:buFont typeface="Arial" panose="020B0604020202020204" pitchFamily="34" charset="0"/>
                        <a:buChar char="•"/>
                      </a:pPr>
                      <a:r>
                        <a:rPr lang="en-US" sz="1800" b="0">
                          <a:solidFill>
                            <a:srgbClr val="000000"/>
                          </a:solidFill>
                          <a:effectLst/>
                        </a:rPr>
                        <a:t>\$</a:t>
                      </a:r>
                    </a:p>
                    <a:p>
                      <a:pPr fontAlgn="t">
                        <a:buFont typeface="Arial" panose="020B0604020202020204" pitchFamily="34" charset="0"/>
                        <a:buChar char="•"/>
                      </a:pPr>
                      <a:r>
                        <a:rPr lang="en-US" sz="1800" b="0">
                          <a:solidFill>
                            <a:srgbClr val="000000"/>
                          </a:solidFill>
                          <a:effectLst/>
                        </a:rPr>
                        <a:t>\'</a:t>
                      </a:r>
                    </a:p>
                    <a:p>
                      <a:pPr fontAlgn="t">
                        <a:buFont typeface="Arial" panose="020B0604020202020204" pitchFamily="34" charset="0"/>
                        <a:buChar char="•"/>
                      </a:pPr>
                      <a:r>
                        <a:rPr lang="en-US" sz="1800" b="0">
                          <a:solidFill>
                            <a:srgbClr val="000000"/>
                          </a:solidFill>
                          <a:effectLst/>
                        </a:rPr>
                        <a:t>\"</a:t>
                      </a:r>
                    </a:p>
                    <a:p>
                      <a:pPr fontAlgn="t">
                        <a:buFont typeface="Arial" panose="020B0604020202020204" pitchFamily="34" charset="0"/>
                        <a:buChar char="•"/>
                      </a:pPr>
                      <a:r>
                        <a:rPr lang="en-US" sz="1800" b="0">
                          <a:solidFill>
                            <a:srgbClr val="000000"/>
                          </a:solidFill>
                          <a:effectLst/>
                        </a:rPr>
                        <a:t>\\</a:t>
                      </a:r>
                    </a:p>
                  </a:txBody>
                  <a:tcPr marL="35521" marR="35521" marT="35521" marB="355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74405986"/>
                  </a:ext>
                </a:extLst>
              </a:tr>
              <a:tr h="768893">
                <a:tc>
                  <a:txBody>
                    <a:bodyPr/>
                    <a:lstStyle/>
                    <a:p>
                      <a:pPr fontAlgn="t"/>
                      <a:r>
                        <a:rPr lang="en-IN" sz="1800" b="0">
                          <a:effectLst/>
                        </a:rPr>
                        <a:t>3</a:t>
                      </a:r>
                    </a:p>
                  </a:txBody>
                  <a:tcPr marL="35521" marR="35521" marT="35521" marB="355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0">
                          <a:solidFill>
                            <a:srgbClr val="000000"/>
                          </a:solidFill>
                          <a:effectLst/>
                        </a:rPr>
                        <a:t>Backslash</a:t>
                      </a:r>
                    </a:p>
                    <a:p>
                      <a:pPr algn="just" fontAlgn="t"/>
                      <a:r>
                        <a:rPr lang="en-US" sz="1800" b="0">
                          <a:solidFill>
                            <a:srgbClr val="000000"/>
                          </a:solidFill>
                          <a:effectLst/>
                        </a:rPr>
                        <a:t>Any character immediately following the backslash loses its special meaning.</a:t>
                      </a:r>
                    </a:p>
                  </a:txBody>
                  <a:tcPr marL="35521" marR="35521" marT="35521" marB="355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22852797"/>
                  </a:ext>
                </a:extLst>
              </a:tr>
              <a:tr h="967581">
                <a:tc>
                  <a:txBody>
                    <a:bodyPr/>
                    <a:lstStyle/>
                    <a:p>
                      <a:pPr fontAlgn="t"/>
                      <a:r>
                        <a:rPr lang="en-IN" sz="1800" b="0">
                          <a:effectLst/>
                        </a:rPr>
                        <a:t>4</a:t>
                      </a:r>
                    </a:p>
                  </a:txBody>
                  <a:tcPr marL="35521" marR="35521" marT="35521" marB="355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0" dirty="0">
                          <a:solidFill>
                            <a:srgbClr val="000000"/>
                          </a:solidFill>
                          <a:effectLst/>
                        </a:rPr>
                        <a:t>Back quote</a:t>
                      </a:r>
                    </a:p>
                    <a:p>
                      <a:pPr algn="just" fontAlgn="t"/>
                      <a:r>
                        <a:rPr lang="en-US" sz="1800" b="0" dirty="0">
                          <a:solidFill>
                            <a:srgbClr val="000000"/>
                          </a:solidFill>
                          <a:effectLst/>
                        </a:rPr>
                        <a:t>Anything in between back quotes would be treated as a command and would be executed.</a:t>
                      </a:r>
                    </a:p>
                  </a:txBody>
                  <a:tcPr marL="35521" marR="35521" marT="35521" marB="3552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927199277"/>
                  </a:ext>
                </a:extLst>
              </a:tr>
            </a:tbl>
          </a:graphicData>
        </a:graphic>
      </p:graphicFrame>
    </p:spTree>
    <p:extLst>
      <p:ext uri="{BB962C8B-B14F-4D97-AF65-F5344CB8AC3E}">
        <p14:creationId xmlns:p14="http://schemas.microsoft.com/office/powerpoint/2010/main" val="3883896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6444A-5B7A-CC9E-CC35-DA6A744DF86D}"/>
              </a:ext>
            </a:extLst>
          </p:cNvPr>
          <p:cNvPicPr>
            <a:picLocks noChangeAspect="1"/>
          </p:cNvPicPr>
          <p:nvPr/>
        </p:nvPicPr>
        <p:blipFill rotWithShape="1">
          <a:blip r:embed="rId2">
            <a:extLst>
              <a:ext uri="{28A0092B-C50C-407E-A947-70E740481C1C}">
                <a14:useLocalDpi xmlns:a14="http://schemas.microsoft.com/office/drawing/2010/main" val="0"/>
              </a:ext>
            </a:extLst>
          </a:blip>
          <a:srcRect l="3333" t="65579" r="64091"/>
          <a:stretch/>
        </p:blipFill>
        <p:spPr>
          <a:xfrm>
            <a:off x="1588655" y="812800"/>
            <a:ext cx="9027550" cy="4719782"/>
          </a:xfrm>
          <a:prstGeom prst="rect">
            <a:avLst/>
          </a:prstGeom>
        </p:spPr>
      </p:pic>
    </p:spTree>
    <p:extLst>
      <p:ext uri="{BB962C8B-B14F-4D97-AF65-F5344CB8AC3E}">
        <p14:creationId xmlns:p14="http://schemas.microsoft.com/office/powerpoint/2010/main" val="319497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3A9C-F2ED-6674-E007-2D36F5FAB3EA}"/>
              </a:ext>
            </a:extLst>
          </p:cNvPr>
          <p:cNvSpPr txBox="1"/>
          <p:nvPr/>
        </p:nvSpPr>
        <p:spPr>
          <a:xfrm>
            <a:off x="517236" y="452582"/>
            <a:ext cx="6114473"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I/O Redirections :</a:t>
            </a:r>
            <a:endParaRPr lang="en-IN" sz="2000" b="1" dirty="0">
              <a:solidFill>
                <a:schemeClr val="accent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1B8EB4A2-2963-0CA6-53EF-BBA98218B2F9}"/>
              </a:ext>
            </a:extLst>
          </p:cNvPr>
          <p:cNvSpPr txBox="1"/>
          <p:nvPr/>
        </p:nvSpPr>
        <p:spPr>
          <a:xfrm>
            <a:off x="1293091" y="1237673"/>
            <a:ext cx="9559636" cy="4093428"/>
          </a:xfrm>
          <a:prstGeom prst="rect">
            <a:avLst/>
          </a:prstGeom>
          <a:noFill/>
        </p:spPr>
        <p:txBody>
          <a:bodyPr wrap="square" rtlCol="0">
            <a:spAutoFit/>
          </a:bodyPr>
          <a:lstStyle/>
          <a:p>
            <a:pPr marL="285750" indent="-285750">
              <a:buFont typeface="Arial" panose="020B0604020202020204" pitchFamily="34" charset="0"/>
              <a:buChar char="•"/>
            </a:pPr>
            <a:r>
              <a:rPr lang="en-IN" sz="2000" dirty="0"/>
              <a:t>System commands take input from your terminal and send resulting output back to your terminal</a:t>
            </a:r>
          </a:p>
          <a:p>
            <a:pPr marL="285750" indent="-285750">
              <a:buFont typeface="Arial" panose="020B0604020202020204" pitchFamily="34" charset="0"/>
              <a:buChar char="•"/>
            </a:pPr>
            <a:r>
              <a:rPr lang="en-IN" sz="2000" b="1" dirty="0"/>
              <a:t>Output Redirection</a:t>
            </a:r>
          </a:p>
          <a:p>
            <a:pPr marL="742950" lvl="1" indent="-285750">
              <a:buFont typeface="Arial" panose="020B0604020202020204" pitchFamily="34" charset="0"/>
              <a:buChar char="•"/>
            </a:pPr>
            <a:r>
              <a:rPr lang="en-IN" sz="2000" dirty="0"/>
              <a:t>Output from a command normally intended for standard output can be easily diverted to a file instead</a:t>
            </a:r>
          </a:p>
          <a:p>
            <a:pPr marL="742950" lvl="1" indent="-285750">
              <a:buFont typeface="Arial" panose="020B0604020202020204" pitchFamily="34" charset="0"/>
              <a:buChar char="•"/>
            </a:pPr>
            <a:r>
              <a:rPr lang="en-IN" sz="2000" dirty="0"/>
              <a:t>Greater-than character &gt; is used for output redirection</a:t>
            </a:r>
          </a:p>
          <a:p>
            <a:pPr marL="742950" lvl="1" indent="-285750">
              <a:buFont typeface="Arial" panose="020B0604020202020204" pitchFamily="34" charset="0"/>
              <a:buChar char="•"/>
            </a:pPr>
            <a:r>
              <a:rPr lang="en-IN" sz="2000" dirty="0"/>
              <a:t>&gt;&gt; is used for append the data</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b="1" dirty="0"/>
              <a:t>Input Redirection</a:t>
            </a:r>
          </a:p>
          <a:p>
            <a:pPr marL="742950" lvl="1" indent="-285750">
              <a:buFont typeface="Arial" panose="020B0604020202020204" pitchFamily="34" charset="0"/>
              <a:buChar char="•"/>
            </a:pPr>
            <a:r>
              <a:rPr lang="en-IN" sz="2000" dirty="0"/>
              <a:t>The input of a command be redirected from a file</a:t>
            </a:r>
          </a:p>
          <a:p>
            <a:pPr marL="742950" lvl="1" indent="-285750">
              <a:buFont typeface="Arial" panose="020B0604020202020204" pitchFamily="34" charset="0"/>
              <a:buChar char="•"/>
            </a:pPr>
            <a:r>
              <a:rPr lang="en-IN" sz="2000" dirty="0"/>
              <a:t>Less than character &lt; is used to redirect the input </a:t>
            </a:r>
          </a:p>
          <a:p>
            <a:pPr marL="742950" lvl="1" indent="-285750">
              <a:buFont typeface="Arial" panose="020B0604020202020204" pitchFamily="34" charset="0"/>
              <a:buChar char="•"/>
            </a:pPr>
            <a:endParaRPr lang="en-IN" sz="2000" dirty="0"/>
          </a:p>
          <a:p>
            <a:pPr marL="742950" lvl="1"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927341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3C6D1E3-12A3-7AEF-465E-5639B95DCF4E}"/>
              </a:ext>
            </a:extLst>
          </p:cNvPr>
          <p:cNvGraphicFramePr>
            <a:graphicFrameLocks noGrp="1"/>
          </p:cNvGraphicFramePr>
          <p:nvPr>
            <p:extLst>
              <p:ext uri="{D42A27DB-BD31-4B8C-83A1-F6EECF244321}">
                <p14:modId xmlns:p14="http://schemas.microsoft.com/office/powerpoint/2010/main" val="3592581543"/>
              </p:ext>
            </p:extLst>
          </p:nvPr>
        </p:nvGraphicFramePr>
        <p:xfrm>
          <a:off x="554182" y="424879"/>
          <a:ext cx="11065164" cy="5742740"/>
        </p:xfrm>
        <a:graphic>
          <a:graphicData uri="http://schemas.openxmlformats.org/drawingml/2006/table">
            <a:tbl>
              <a:tblPr/>
              <a:tblGrid>
                <a:gridCol w="2032000">
                  <a:extLst>
                    <a:ext uri="{9D8B030D-6E8A-4147-A177-3AD203B41FA5}">
                      <a16:colId xmlns:a16="http://schemas.microsoft.com/office/drawing/2014/main" val="3553804072"/>
                    </a:ext>
                  </a:extLst>
                </a:gridCol>
                <a:gridCol w="9033164">
                  <a:extLst>
                    <a:ext uri="{9D8B030D-6E8A-4147-A177-3AD203B41FA5}">
                      <a16:colId xmlns:a16="http://schemas.microsoft.com/office/drawing/2014/main" val="1324332486"/>
                    </a:ext>
                  </a:extLst>
                </a:gridCol>
              </a:tblGrid>
              <a:tr h="0">
                <a:tc>
                  <a:txBody>
                    <a:bodyPr/>
                    <a:lstStyle/>
                    <a:p>
                      <a:pPr algn="ctr" fontAlgn="t"/>
                      <a:r>
                        <a:rPr lang="en-IN" sz="1800" dirty="0" err="1">
                          <a:effectLst/>
                        </a:rPr>
                        <a:t>Sr.No</a:t>
                      </a:r>
                      <a:r>
                        <a:rPr lang="en-IN" sz="1800" dirty="0">
                          <a:effectLst/>
                        </a:rPr>
                        <a:t>.</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a:effectLst/>
                        </a:rPr>
                        <a:t>Command &amp; Description</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544929311"/>
                  </a:ext>
                </a:extLst>
              </a:tr>
              <a:tr h="0">
                <a:tc>
                  <a:txBody>
                    <a:bodyPr/>
                    <a:lstStyle/>
                    <a:p>
                      <a:pPr fontAlgn="t"/>
                      <a:r>
                        <a:rPr lang="en-IN" sz="1800" dirty="0">
                          <a:effectLst/>
                        </a:rPr>
                        <a:t>1</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pgm &gt; file</a:t>
                      </a:r>
                      <a:endParaRPr lang="en-US" sz="1800">
                        <a:solidFill>
                          <a:srgbClr val="000000"/>
                        </a:solidFill>
                        <a:effectLst/>
                      </a:endParaRPr>
                    </a:p>
                    <a:p>
                      <a:pPr algn="just" fontAlgn="t"/>
                      <a:r>
                        <a:rPr lang="en-US" sz="1800">
                          <a:solidFill>
                            <a:srgbClr val="000000"/>
                          </a:solidFill>
                          <a:effectLst/>
                        </a:rPr>
                        <a:t>Output of pgm is redirected to file</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10195610"/>
                  </a:ext>
                </a:extLst>
              </a:tr>
              <a:tr h="0">
                <a:tc>
                  <a:txBody>
                    <a:bodyPr/>
                    <a:lstStyle/>
                    <a:p>
                      <a:pPr fontAlgn="t"/>
                      <a:r>
                        <a:rPr lang="en-IN" sz="1800" dirty="0">
                          <a:effectLst/>
                        </a:rPr>
                        <a:t>2</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err="1">
                          <a:solidFill>
                            <a:srgbClr val="000000"/>
                          </a:solidFill>
                          <a:effectLst/>
                        </a:rPr>
                        <a:t>pgm</a:t>
                      </a:r>
                      <a:r>
                        <a:rPr lang="en-US" sz="1800" b="1" dirty="0">
                          <a:solidFill>
                            <a:srgbClr val="000000"/>
                          </a:solidFill>
                          <a:effectLst/>
                        </a:rPr>
                        <a:t> &lt; file</a:t>
                      </a:r>
                      <a:endParaRPr lang="en-US" sz="1800" dirty="0">
                        <a:solidFill>
                          <a:srgbClr val="000000"/>
                        </a:solidFill>
                        <a:effectLst/>
                      </a:endParaRPr>
                    </a:p>
                    <a:p>
                      <a:pPr algn="just" fontAlgn="t"/>
                      <a:r>
                        <a:rPr lang="en-US" sz="1800" dirty="0">
                          <a:solidFill>
                            <a:srgbClr val="000000"/>
                          </a:solidFill>
                          <a:effectLst/>
                        </a:rPr>
                        <a:t>Program </a:t>
                      </a:r>
                      <a:r>
                        <a:rPr lang="en-US" sz="1800" dirty="0" err="1">
                          <a:solidFill>
                            <a:srgbClr val="000000"/>
                          </a:solidFill>
                          <a:effectLst/>
                        </a:rPr>
                        <a:t>pgm</a:t>
                      </a:r>
                      <a:r>
                        <a:rPr lang="en-US" sz="1800" dirty="0">
                          <a:solidFill>
                            <a:srgbClr val="000000"/>
                          </a:solidFill>
                          <a:effectLst/>
                        </a:rPr>
                        <a:t> reads its input from file</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568634121"/>
                  </a:ext>
                </a:extLst>
              </a:tr>
              <a:tr h="0">
                <a:tc>
                  <a:txBody>
                    <a:bodyPr/>
                    <a:lstStyle/>
                    <a:p>
                      <a:pPr fontAlgn="t"/>
                      <a:r>
                        <a:rPr lang="en-IN" sz="1800" dirty="0">
                          <a:effectLst/>
                        </a:rPr>
                        <a:t>3</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err="1">
                          <a:solidFill>
                            <a:srgbClr val="000000"/>
                          </a:solidFill>
                          <a:effectLst/>
                        </a:rPr>
                        <a:t>pgm</a:t>
                      </a:r>
                      <a:r>
                        <a:rPr lang="en-US" sz="1800" b="1" dirty="0">
                          <a:solidFill>
                            <a:srgbClr val="000000"/>
                          </a:solidFill>
                          <a:effectLst/>
                        </a:rPr>
                        <a:t> &gt;&gt; file</a:t>
                      </a:r>
                      <a:endParaRPr lang="en-US" sz="1800" dirty="0">
                        <a:solidFill>
                          <a:srgbClr val="000000"/>
                        </a:solidFill>
                        <a:effectLst/>
                      </a:endParaRPr>
                    </a:p>
                    <a:p>
                      <a:pPr algn="just" fontAlgn="t"/>
                      <a:r>
                        <a:rPr lang="en-US" sz="1800" dirty="0">
                          <a:solidFill>
                            <a:srgbClr val="000000"/>
                          </a:solidFill>
                          <a:effectLst/>
                        </a:rPr>
                        <a:t>Output of </a:t>
                      </a:r>
                      <a:r>
                        <a:rPr lang="en-US" sz="1800" dirty="0" err="1">
                          <a:solidFill>
                            <a:srgbClr val="000000"/>
                          </a:solidFill>
                          <a:effectLst/>
                        </a:rPr>
                        <a:t>pgm</a:t>
                      </a:r>
                      <a:r>
                        <a:rPr lang="en-US" sz="1800" dirty="0">
                          <a:solidFill>
                            <a:srgbClr val="000000"/>
                          </a:solidFill>
                          <a:effectLst/>
                        </a:rPr>
                        <a:t> is appended to file</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20676633"/>
                  </a:ext>
                </a:extLst>
              </a:tr>
              <a:tr h="0">
                <a:tc>
                  <a:txBody>
                    <a:bodyPr/>
                    <a:lstStyle/>
                    <a:p>
                      <a:pPr fontAlgn="t"/>
                      <a:r>
                        <a:rPr lang="en-IN" sz="1800">
                          <a:effectLst/>
                        </a:rPr>
                        <a:t>4</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a:solidFill>
                            <a:srgbClr val="000000"/>
                          </a:solidFill>
                          <a:effectLst/>
                        </a:rPr>
                        <a:t>n &gt; file</a:t>
                      </a:r>
                      <a:endParaRPr lang="en-US" sz="1800" dirty="0">
                        <a:solidFill>
                          <a:srgbClr val="000000"/>
                        </a:solidFill>
                        <a:effectLst/>
                      </a:endParaRPr>
                    </a:p>
                    <a:p>
                      <a:pPr algn="just" fontAlgn="t"/>
                      <a:r>
                        <a:rPr lang="en-US" sz="1800" dirty="0">
                          <a:solidFill>
                            <a:srgbClr val="000000"/>
                          </a:solidFill>
                          <a:effectLst/>
                        </a:rPr>
                        <a:t>Output from stream with descriptor </a:t>
                      </a:r>
                      <a:r>
                        <a:rPr lang="en-US" sz="1800" b="1" dirty="0">
                          <a:solidFill>
                            <a:srgbClr val="000000"/>
                          </a:solidFill>
                          <a:effectLst/>
                        </a:rPr>
                        <a:t>n</a:t>
                      </a:r>
                      <a:r>
                        <a:rPr lang="en-US" sz="1800" dirty="0">
                          <a:solidFill>
                            <a:srgbClr val="000000"/>
                          </a:solidFill>
                          <a:effectLst/>
                        </a:rPr>
                        <a:t> redirected to file</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05427873"/>
                  </a:ext>
                </a:extLst>
              </a:tr>
              <a:tr h="0">
                <a:tc>
                  <a:txBody>
                    <a:bodyPr/>
                    <a:lstStyle/>
                    <a:p>
                      <a:pPr fontAlgn="t"/>
                      <a:r>
                        <a:rPr lang="en-IN" sz="1800">
                          <a:effectLst/>
                        </a:rPr>
                        <a:t>5</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a:solidFill>
                            <a:srgbClr val="000000"/>
                          </a:solidFill>
                          <a:effectLst/>
                        </a:rPr>
                        <a:t>n &gt;&gt; file</a:t>
                      </a:r>
                      <a:endParaRPr lang="en-US" sz="1800" dirty="0">
                        <a:solidFill>
                          <a:srgbClr val="000000"/>
                        </a:solidFill>
                        <a:effectLst/>
                      </a:endParaRPr>
                    </a:p>
                    <a:p>
                      <a:pPr algn="just" fontAlgn="t"/>
                      <a:r>
                        <a:rPr lang="en-US" sz="1800" dirty="0">
                          <a:solidFill>
                            <a:srgbClr val="000000"/>
                          </a:solidFill>
                          <a:effectLst/>
                        </a:rPr>
                        <a:t>Output from stream with descriptor </a:t>
                      </a:r>
                      <a:r>
                        <a:rPr lang="en-US" sz="1800" b="1" dirty="0">
                          <a:solidFill>
                            <a:srgbClr val="000000"/>
                          </a:solidFill>
                          <a:effectLst/>
                        </a:rPr>
                        <a:t>n</a:t>
                      </a:r>
                      <a:r>
                        <a:rPr lang="en-US" sz="1800" dirty="0">
                          <a:solidFill>
                            <a:srgbClr val="000000"/>
                          </a:solidFill>
                          <a:effectLst/>
                        </a:rPr>
                        <a:t> appended to file</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34262086"/>
                  </a:ext>
                </a:extLst>
              </a:tr>
              <a:tr h="0">
                <a:tc>
                  <a:txBody>
                    <a:bodyPr/>
                    <a:lstStyle/>
                    <a:p>
                      <a:pPr fontAlgn="t"/>
                      <a:r>
                        <a:rPr lang="en-IN" sz="1800">
                          <a:effectLst/>
                        </a:rPr>
                        <a:t>6</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n &gt;&amp; m</a:t>
                      </a:r>
                      <a:endParaRPr lang="en-US" sz="1800">
                        <a:solidFill>
                          <a:srgbClr val="000000"/>
                        </a:solidFill>
                        <a:effectLst/>
                      </a:endParaRPr>
                    </a:p>
                    <a:p>
                      <a:pPr algn="just" fontAlgn="t"/>
                      <a:r>
                        <a:rPr lang="en-US" sz="1800">
                          <a:solidFill>
                            <a:srgbClr val="000000"/>
                          </a:solidFill>
                          <a:effectLst/>
                        </a:rPr>
                        <a:t>Merges output from stream </a:t>
                      </a:r>
                      <a:r>
                        <a:rPr lang="en-US" sz="1800" b="1">
                          <a:solidFill>
                            <a:srgbClr val="000000"/>
                          </a:solidFill>
                          <a:effectLst/>
                        </a:rPr>
                        <a:t>n</a:t>
                      </a:r>
                      <a:r>
                        <a:rPr lang="en-US" sz="1800">
                          <a:solidFill>
                            <a:srgbClr val="000000"/>
                          </a:solidFill>
                          <a:effectLst/>
                        </a:rPr>
                        <a:t> with stream </a:t>
                      </a:r>
                      <a:r>
                        <a:rPr lang="en-US" sz="1800" b="1">
                          <a:solidFill>
                            <a:srgbClr val="000000"/>
                          </a:solidFill>
                          <a:effectLst/>
                        </a:rPr>
                        <a:t>m</a:t>
                      </a:r>
                      <a:endParaRPr lang="en-US" sz="1800">
                        <a:solidFill>
                          <a:srgbClr val="000000"/>
                        </a:solidFill>
                        <a:effectLst/>
                      </a:endParaRP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89366729"/>
                  </a:ext>
                </a:extLst>
              </a:tr>
              <a:tr h="0">
                <a:tc>
                  <a:txBody>
                    <a:bodyPr/>
                    <a:lstStyle/>
                    <a:p>
                      <a:pPr fontAlgn="t"/>
                      <a:r>
                        <a:rPr lang="en-IN" sz="1800">
                          <a:effectLst/>
                        </a:rPr>
                        <a:t>7</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n &lt;&amp; m</a:t>
                      </a:r>
                      <a:endParaRPr lang="en-US" sz="1800">
                        <a:solidFill>
                          <a:srgbClr val="000000"/>
                        </a:solidFill>
                        <a:effectLst/>
                      </a:endParaRPr>
                    </a:p>
                    <a:p>
                      <a:pPr algn="just" fontAlgn="t"/>
                      <a:r>
                        <a:rPr lang="en-US" sz="1800">
                          <a:solidFill>
                            <a:srgbClr val="000000"/>
                          </a:solidFill>
                          <a:effectLst/>
                        </a:rPr>
                        <a:t>Merges input from stream </a:t>
                      </a:r>
                      <a:r>
                        <a:rPr lang="en-US" sz="1800" b="1">
                          <a:solidFill>
                            <a:srgbClr val="000000"/>
                          </a:solidFill>
                          <a:effectLst/>
                        </a:rPr>
                        <a:t>n</a:t>
                      </a:r>
                      <a:r>
                        <a:rPr lang="en-US" sz="1800">
                          <a:solidFill>
                            <a:srgbClr val="000000"/>
                          </a:solidFill>
                          <a:effectLst/>
                        </a:rPr>
                        <a:t> with stream </a:t>
                      </a:r>
                      <a:r>
                        <a:rPr lang="en-US" sz="1800" b="1">
                          <a:solidFill>
                            <a:srgbClr val="000000"/>
                          </a:solidFill>
                          <a:effectLst/>
                        </a:rPr>
                        <a:t>m</a:t>
                      </a:r>
                      <a:endParaRPr lang="en-US" sz="1800">
                        <a:solidFill>
                          <a:srgbClr val="000000"/>
                        </a:solidFill>
                        <a:effectLst/>
                      </a:endParaRP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46938641"/>
                  </a:ext>
                </a:extLst>
              </a:tr>
              <a:tr h="0">
                <a:tc>
                  <a:txBody>
                    <a:bodyPr/>
                    <a:lstStyle/>
                    <a:p>
                      <a:pPr fontAlgn="t"/>
                      <a:r>
                        <a:rPr lang="en-IN" sz="1800">
                          <a:effectLst/>
                        </a:rPr>
                        <a:t>8</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&lt;&lt; tag</a:t>
                      </a:r>
                      <a:endParaRPr lang="en-US" sz="1800">
                        <a:solidFill>
                          <a:srgbClr val="000000"/>
                        </a:solidFill>
                        <a:effectLst/>
                      </a:endParaRPr>
                    </a:p>
                    <a:p>
                      <a:pPr algn="just" fontAlgn="t"/>
                      <a:r>
                        <a:rPr lang="en-US" sz="1800">
                          <a:solidFill>
                            <a:srgbClr val="000000"/>
                          </a:solidFill>
                          <a:effectLst/>
                        </a:rPr>
                        <a:t>Standard input comes from here through next tag at the start of line</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72936763"/>
                  </a:ext>
                </a:extLst>
              </a:tr>
              <a:tr h="0">
                <a:tc>
                  <a:txBody>
                    <a:bodyPr/>
                    <a:lstStyle/>
                    <a:p>
                      <a:pPr fontAlgn="t"/>
                      <a:r>
                        <a:rPr lang="en-IN" sz="1800">
                          <a:effectLst/>
                        </a:rPr>
                        <a:t>9</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a:solidFill>
                            <a:srgbClr val="000000"/>
                          </a:solidFill>
                          <a:effectLst/>
                        </a:rPr>
                        <a:t>|</a:t>
                      </a:r>
                      <a:endParaRPr lang="en-US" sz="1800" dirty="0">
                        <a:solidFill>
                          <a:srgbClr val="000000"/>
                        </a:solidFill>
                        <a:effectLst/>
                      </a:endParaRPr>
                    </a:p>
                    <a:p>
                      <a:pPr algn="just" fontAlgn="t"/>
                      <a:r>
                        <a:rPr lang="en-US" sz="1800" dirty="0">
                          <a:solidFill>
                            <a:srgbClr val="000000"/>
                          </a:solidFill>
                          <a:effectLst/>
                        </a:rPr>
                        <a:t>Takes output from one program, or process, and sends it to another</a:t>
                      </a:r>
                    </a:p>
                  </a:txBody>
                  <a:tcPr marL="26533" marR="26533" marT="26533" marB="2653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48617143"/>
                  </a:ext>
                </a:extLst>
              </a:tr>
            </a:tbl>
          </a:graphicData>
        </a:graphic>
      </p:graphicFrame>
      <p:sp>
        <p:nvSpPr>
          <p:cNvPr id="3" name="Rectangle 1">
            <a:extLst>
              <a:ext uri="{FF2B5EF4-FFF2-40B4-BE49-F238E27FC236}">
                <a16:creationId xmlns:a16="http://schemas.microsoft.com/office/drawing/2014/main" id="{7F18488C-543B-C7DD-EF52-F56DD123C195}"/>
              </a:ext>
            </a:extLst>
          </p:cNvPr>
          <p:cNvSpPr>
            <a:spLocks noChangeArrowheads="1"/>
          </p:cNvSpPr>
          <p:nvPr/>
        </p:nvSpPr>
        <p:spPr bwMode="auto">
          <a:xfrm rot="18117711">
            <a:off x="4440093" y="2321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8578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F1921-5EA8-9D67-ACA1-4709F7553F99}"/>
              </a:ext>
            </a:extLst>
          </p:cNvPr>
          <p:cNvPicPr>
            <a:picLocks noChangeAspect="1"/>
          </p:cNvPicPr>
          <p:nvPr/>
        </p:nvPicPr>
        <p:blipFill rotWithShape="1">
          <a:blip r:embed="rId2">
            <a:extLst>
              <a:ext uri="{28A0092B-C50C-407E-A947-70E740481C1C}">
                <a14:useLocalDpi xmlns:a14="http://schemas.microsoft.com/office/drawing/2010/main" val="0"/>
              </a:ext>
            </a:extLst>
          </a:blip>
          <a:srcRect l="3637" t="11072" r="52803" b="41311"/>
          <a:stretch/>
        </p:blipFill>
        <p:spPr>
          <a:xfrm>
            <a:off x="1764144" y="1108363"/>
            <a:ext cx="8043209" cy="4350327"/>
          </a:xfrm>
          <a:prstGeom prst="rect">
            <a:avLst/>
          </a:prstGeom>
        </p:spPr>
      </p:pic>
    </p:spTree>
    <p:extLst>
      <p:ext uri="{BB962C8B-B14F-4D97-AF65-F5344CB8AC3E}">
        <p14:creationId xmlns:p14="http://schemas.microsoft.com/office/powerpoint/2010/main" val="3280767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FF6929-3618-41A8-6305-3A6DE8E824B6}"/>
              </a:ext>
            </a:extLst>
          </p:cNvPr>
          <p:cNvSpPr txBox="1"/>
          <p:nvPr/>
        </p:nvSpPr>
        <p:spPr>
          <a:xfrm>
            <a:off x="452582" y="480291"/>
            <a:ext cx="4978400"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Shell Functions :</a:t>
            </a:r>
          </a:p>
        </p:txBody>
      </p:sp>
      <p:sp>
        <p:nvSpPr>
          <p:cNvPr id="6" name="TextBox 5">
            <a:extLst>
              <a:ext uri="{FF2B5EF4-FFF2-40B4-BE49-F238E27FC236}">
                <a16:creationId xmlns:a16="http://schemas.microsoft.com/office/drawing/2014/main" id="{C05B8679-34D7-4B48-965F-CFDDF04E1194}"/>
              </a:ext>
            </a:extLst>
          </p:cNvPr>
          <p:cNvSpPr txBox="1"/>
          <p:nvPr/>
        </p:nvSpPr>
        <p:spPr>
          <a:xfrm>
            <a:off x="1136073" y="1196217"/>
            <a:ext cx="8405091" cy="369332"/>
          </a:xfrm>
          <a:prstGeom prst="rect">
            <a:avLst/>
          </a:prstGeom>
          <a:noFill/>
        </p:spPr>
        <p:txBody>
          <a:bodyPr wrap="square">
            <a:spAutoFit/>
          </a:bodyPr>
          <a:lstStyle/>
          <a:p>
            <a:pPr marL="285750" indent="-285750">
              <a:buFont typeface="Arial" panose="020B0604020202020204" pitchFamily="34" charset="0"/>
              <a:buChar char="•"/>
            </a:pPr>
            <a:r>
              <a:rPr lang="en-US" dirty="0"/>
              <a:t>Using functions to perform repetitive tasks is an excellent way to create code reuse.</a:t>
            </a:r>
            <a:endParaRPr lang="en-IN" dirty="0"/>
          </a:p>
        </p:txBody>
      </p:sp>
      <p:sp>
        <p:nvSpPr>
          <p:cNvPr id="11" name="TextBox 10">
            <a:extLst>
              <a:ext uri="{FF2B5EF4-FFF2-40B4-BE49-F238E27FC236}">
                <a16:creationId xmlns:a16="http://schemas.microsoft.com/office/drawing/2014/main" id="{0E0F295E-A21E-E6D4-4C6F-B7EBA95B6796}"/>
              </a:ext>
            </a:extLst>
          </p:cNvPr>
          <p:cNvSpPr txBox="1"/>
          <p:nvPr/>
        </p:nvSpPr>
        <p:spPr>
          <a:xfrm>
            <a:off x="1136073" y="1635480"/>
            <a:ext cx="6096000" cy="2308324"/>
          </a:xfrm>
          <a:prstGeom prst="rect">
            <a:avLst/>
          </a:prstGeom>
          <a:noFill/>
        </p:spPr>
        <p:txBody>
          <a:bodyPr wrap="square">
            <a:spAutoFit/>
          </a:bodyPr>
          <a:lstStyle/>
          <a:p>
            <a:r>
              <a:rPr lang="en-US" b="1" dirty="0"/>
              <a:t>Creating Functions</a:t>
            </a:r>
          </a:p>
          <a:p>
            <a:r>
              <a:rPr lang="en-US" dirty="0"/>
              <a:t>To declare a function, </a:t>
            </a:r>
          </a:p>
          <a:p>
            <a:r>
              <a:rPr lang="en-US" b="1" dirty="0"/>
              <a:t>syntax</a:t>
            </a:r>
            <a:r>
              <a:rPr lang="en-US" dirty="0"/>
              <a:t> </a:t>
            </a:r>
          </a:p>
          <a:p>
            <a:r>
              <a:rPr lang="en-US" dirty="0"/>
              <a:t>	function </a:t>
            </a:r>
            <a:r>
              <a:rPr lang="en-US" dirty="0" err="1"/>
              <a:t>function_name</a:t>
            </a:r>
            <a:r>
              <a:rPr lang="en-US" dirty="0"/>
              <a:t> () </a:t>
            </a:r>
          </a:p>
          <a:p>
            <a:r>
              <a:rPr lang="en-US" dirty="0"/>
              <a:t>	{</a:t>
            </a:r>
          </a:p>
          <a:p>
            <a:r>
              <a:rPr lang="en-US" dirty="0"/>
              <a:t>		 list of commands </a:t>
            </a:r>
          </a:p>
          <a:p>
            <a:r>
              <a:rPr lang="en-US" dirty="0"/>
              <a:t>	}</a:t>
            </a:r>
          </a:p>
          <a:p>
            <a:r>
              <a:rPr lang="en-US" dirty="0"/>
              <a:t>	</a:t>
            </a:r>
            <a:r>
              <a:rPr lang="en-US" dirty="0" err="1"/>
              <a:t>function_name</a:t>
            </a:r>
            <a:r>
              <a:rPr lang="en-US" dirty="0"/>
              <a:t>	 </a:t>
            </a:r>
          </a:p>
        </p:txBody>
      </p:sp>
      <p:sp>
        <p:nvSpPr>
          <p:cNvPr id="14" name="TextBox 13">
            <a:extLst>
              <a:ext uri="{FF2B5EF4-FFF2-40B4-BE49-F238E27FC236}">
                <a16:creationId xmlns:a16="http://schemas.microsoft.com/office/drawing/2014/main" id="{0F1BA1BE-1CC2-5F48-7D06-640BED8AE068}"/>
              </a:ext>
            </a:extLst>
          </p:cNvPr>
          <p:cNvSpPr txBox="1"/>
          <p:nvPr/>
        </p:nvSpPr>
        <p:spPr>
          <a:xfrm>
            <a:off x="5735782" y="2444074"/>
            <a:ext cx="6096000" cy="461664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Example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#!/bin/bash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Define your function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Hello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echo "Hello World"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 Invoke your function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Hello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Output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Hello World</a:t>
            </a:r>
            <a:endParaRPr kumimoji="0" lang="en-US" altLang="en-US" sz="20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390580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6D03A0-2050-8A50-D5FA-1837A2C30567}"/>
              </a:ext>
            </a:extLst>
          </p:cNvPr>
          <p:cNvSpPr txBox="1"/>
          <p:nvPr/>
        </p:nvSpPr>
        <p:spPr>
          <a:xfrm>
            <a:off x="1154545" y="1046217"/>
            <a:ext cx="8081818" cy="646331"/>
          </a:xfrm>
          <a:prstGeom prst="rect">
            <a:avLst/>
          </a:prstGeom>
          <a:noFill/>
        </p:spPr>
        <p:txBody>
          <a:bodyPr wrap="square">
            <a:spAutoFit/>
          </a:bodyPr>
          <a:lstStyle/>
          <a:p>
            <a:pPr marL="285750" indent="-285750">
              <a:buFont typeface="Arial" panose="020B0604020202020204" pitchFamily="34" charset="0"/>
              <a:buChar char="•"/>
            </a:pPr>
            <a:r>
              <a:rPr lang="en-US" dirty="0"/>
              <a:t>You can define a function that will accept parameters while calling the function. </a:t>
            </a:r>
          </a:p>
          <a:p>
            <a:pPr marL="285750" indent="-285750">
              <a:buFont typeface="Arial" panose="020B0604020202020204" pitchFamily="34" charset="0"/>
              <a:buChar char="•"/>
            </a:pPr>
            <a:r>
              <a:rPr lang="en-US" dirty="0"/>
              <a:t>These parameters would be represented by $1, $2 and so on.</a:t>
            </a:r>
            <a:endParaRPr lang="en-IN" dirty="0"/>
          </a:p>
        </p:txBody>
      </p:sp>
      <p:sp>
        <p:nvSpPr>
          <p:cNvPr id="7" name="TextBox 6">
            <a:extLst>
              <a:ext uri="{FF2B5EF4-FFF2-40B4-BE49-F238E27FC236}">
                <a16:creationId xmlns:a16="http://schemas.microsoft.com/office/drawing/2014/main" id="{B49800D6-A067-13E7-B88C-1F58C04D1FDF}"/>
              </a:ext>
            </a:extLst>
          </p:cNvPr>
          <p:cNvSpPr txBox="1"/>
          <p:nvPr/>
        </p:nvSpPr>
        <p:spPr>
          <a:xfrm>
            <a:off x="452582" y="364898"/>
            <a:ext cx="6096000" cy="461665"/>
          </a:xfrm>
          <a:prstGeom prst="rect">
            <a:avLst/>
          </a:prstGeom>
          <a:noFill/>
        </p:spPr>
        <p:txBody>
          <a:bodyPr wrap="square">
            <a:spAutoFit/>
          </a:bodyPr>
          <a:lstStyle/>
          <a:p>
            <a:r>
              <a:rPr lang="en-US" sz="2400" b="1" dirty="0">
                <a:solidFill>
                  <a:schemeClr val="accent1">
                    <a:lumMod val="75000"/>
                  </a:schemeClr>
                </a:solidFill>
                <a:effectLst>
                  <a:outerShdw blurRad="38100" dist="38100" dir="2700000" algn="tl">
                    <a:srgbClr val="000000">
                      <a:alpha val="43137"/>
                    </a:srgbClr>
                  </a:outerShdw>
                </a:effectLst>
              </a:rPr>
              <a:t>Pass Parameters to a Function :</a:t>
            </a:r>
          </a:p>
        </p:txBody>
      </p:sp>
      <p:pic>
        <p:nvPicPr>
          <p:cNvPr id="9" name="Picture 8">
            <a:extLst>
              <a:ext uri="{FF2B5EF4-FFF2-40B4-BE49-F238E27FC236}">
                <a16:creationId xmlns:a16="http://schemas.microsoft.com/office/drawing/2014/main" id="{6E3AE45B-3EC0-C6ED-3E2F-F447CEAF3C53}"/>
              </a:ext>
            </a:extLst>
          </p:cNvPr>
          <p:cNvPicPr>
            <a:picLocks noChangeAspect="1"/>
          </p:cNvPicPr>
          <p:nvPr/>
        </p:nvPicPr>
        <p:blipFill rotWithShape="1">
          <a:blip r:embed="rId2">
            <a:extLst>
              <a:ext uri="{28A0092B-C50C-407E-A947-70E740481C1C}">
                <a14:useLocalDpi xmlns:a14="http://schemas.microsoft.com/office/drawing/2010/main" val="0"/>
              </a:ext>
            </a:extLst>
          </a:blip>
          <a:srcRect l="3712" t="26230" r="57879" b="16966"/>
          <a:stretch/>
        </p:blipFill>
        <p:spPr>
          <a:xfrm>
            <a:off x="452581" y="1995054"/>
            <a:ext cx="5717857" cy="4184073"/>
          </a:xfrm>
          <a:prstGeom prst="rect">
            <a:avLst/>
          </a:prstGeom>
        </p:spPr>
      </p:pic>
      <p:pic>
        <p:nvPicPr>
          <p:cNvPr id="11" name="Picture 10">
            <a:extLst>
              <a:ext uri="{FF2B5EF4-FFF2-40B4-BE49-F238E27FC236}">
                <a16:creationId xmlns:a16="http://schemas.microsoft.com/office/drawing/2014/main" id="{639A92FC-A0F6-4911-F53E-DDC2105F3827}"/>
              </a:ext>
            </a:extLst>
          </p:cNvPr>
          <p:cNvPicPr>
            <a:picLocks noChangeAspect="1"/>
          </p:cNvPicPr>
          <p:nvPr/>
        </p:nvPicPr>
        <p:blipFill rotWithShape="1">
          <a:blip r:embed="rId3">
            <a:extLst>
              <a:ext uri="{28A0092B-C50C-407E-A947-70E740481C1C}">
                <a14:useLocalDpi xmlns:a14="http://schemas.microsoft.com/office/drawing/2010/main" val="0"/>
              </a:ext>
            </a:extLst>
          </a:blip>
          <a:srcRect l="3712" t="85321" r="65909" b="-603"/>
          <a:stretch/>
        </p:blipFill>
        <p:spPr>
          <a:xfrm>
            <a:off x="6465454" y="3165185"/>
            <a:ext cx="4761346" cy="1185142"/>
          </a:xfrm>
          <a:prstGeom prst="rect">
            <a:avLst/>
          </a:prstGeom>
        </p:spPr>
      </p:pic>
    </p:spTree>
    <p:extLst>
      <p:ext uri="{BB962C8B-B14F-4D97-AF65-F5344CB8AC3E}">
        <p14:creationId xmlns:p14="http://schemas.microsoft.com/office/powerpoint/2010/main" val="4235766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D21AC-F37F-F9D8-9048-3934FFD6B31A}"/>
              </a:ext>
            </a:extLst>
          </p:cNvPr>
          <p:cNvSpPr txBox="1"/>
          <p:nvPr/>
        </p:nvSpPr>
        <p:spPr>
          <a:xfrm>
            <a:off x="360219" y="300243"/>
            <a:ext cx="6096000" cy="461665"/>
          </a:xfrm>
          <a:prstGeom prst="rect">
            <a:avLst/>
          </a:prstGeom>
          <a:noFill/>
        </p:spPr>
        <p:txBody>
          <a:bodyPr wrap="square">
            <a:spAutoFit/>
          </a:bodyPr>
          <a:lstStyle/>
          <a:p>
            <a:r>
              <a:rPr lang="en-IN" sz="2400" b="1" dirty="0">
                <a:solidFill>
                  <a:schemeClr val="accent1">
                    <a:lumMod val="75000"/>
                  </a:schemeClr>
                </a:solidFill>
                <a:effectLst>
                  <a:outerShdw blurRad="38100" dist="38100" dir="2700000" algn="tl">
                    <a:srgbClr val="000000">
                      <a:alpha val="43137"/>
                    </a:srgbClr>
                  </a:outerShdw>
                </a:effectLst>
              </a:rPr>
              <a:t>Returning Values from Functions :</a:t>
            </a:r>
          </a:p>
        </p:txBody>
      </p:sp>
      <p:sp>
        <p:nvSpPr>
          <p:cNvPr id="9" name="TextBox 8">
            <a:extLst>
              <a:ext uri="{FF2B5EF4-FFF2-40B4-BE49-F238E27FC236}">
                <a16:creationId xmlns:a16="http://schemas.microsoft.com/office/drawing/2014/main" id="{A574D5A0-82F1-B051-6434-7E1B2EB25B60}"/>
              </a:ext>
            </a:extLst>
          </p:cNvPr>
          <p:cNvSpPr txBox="1"/>
          <p:nvPr/>
        </p:nvSpPr>
        <p:spPr>
          <a:xfrm>
            <a:off x="628072" y="993339"/>
            <a:ext cx="10298545" cy="1631216"/>
          </a:xfrm>
          <a:prstGeom prst="rect">
            <a:avLst/>
          </a:prstGeom>
          <a:noFill/>
        </p:spPr>
        <p:txBody>
          <a:bodyPr wrap="square">
            <a:spAutoFit/>
          </a:bodyPr>
          <a:lstStyle/>
          <a:p>
            <a:pPr marL="342900" indent="-342900">
              <a:buFont typeface="Arial" panose="020B0604020202020204" pitchFamily="34" charset="0"/>
              <a:buChar char="•"/>
            </a:pPr>
            <a:r>
              <a:rPr lang="en-US" sz="2000" dirty="0"/>
              <a:t>If you execute an exit command from inside a function, its effect is not only to terminate execution of the function but also of the shell program that called the function.</a:t>
            </a:r>
          </a:p>
          <a:p>
            <a:pPr marL="342900" indent="-342900">
              <a:buFont typeface="Arial" panose="020B0604020202020204" pitchFamily="34" charset="0"/>
              <a:buChar char="•"/>
            </a:pPr>
            <a:r>
              <a:rPr lang="en-US" sz="2000" dirty="0"/>
              <a:t>If you instead want to just terminate execution of the function, then there is way to come out of a defined function.</a:t>
            </a:r>
          </a:p>
          <a:p>
            <a:pPr marL="342900" indent="-342900">
              <a:buFont typeface="Arial" panose="020B0604020202020204" pitchFamily="34" charset="0"/>
              <a:buChar char="•"/>
            </a:pPr>
            <a:r>
              <a:rPr lang="en-US" sz="2000" dirty="0"/>
              <a:t>Based on the situation you can return any value from your function using the return command</a:t>
            </a:r>
            <a:endParaRPr lang="en-IN" sz="2000" dirty="0"/>
          </a:p>
        </p:txBody>
      </p:sp>
      <p:sp>
        <p:nvSpPr>
          <p:cNvPr id="12" name="TextBox 11">
            <a:extLst>
              <a:ext uri="{FF2B5EF4-FFF2-40B4-BE49-F238E27FC236}">
                <a16:creationId xmlns:a16="http://schemas.microsoft.com/office/drawing/2014/main" id="{AE5BE6BA-E044-4A7A-2240-364AA1B9D17D}"/>
              </a:ext>
            </a:extLst>
          </p:cNvPr>
          <p:cNvSpPr txBox="1"/>
          <p:nvPr/>
        </p:nvSpPr>
        <p:spPr>
          <a:xfrm>
            <a:off x="711200" y="2855986"/>
            <a:ext cx="5477164" cy="37856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Example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#!/bin/bash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Define your function here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Hello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 echo "Hello World $1 $2"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return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Invoke your function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Hello </a:t>
            </a:r>
            <a:r>
              <a:rPr lang="en-US" altLang="en-US" sz="2000" dirty="0"/>
              <a:t>Roshini</a:t>
            </a:r>
            <a:r>
              <a:rPr kumimoji="0" lang="en-US" altLang="en-US" sz="2000" b="0" i="0" u="none" strike="noStrike" cap="none" normalizeH="0" baseline="0" dirty="0">
                <a:ln>
                  <a:noFill/>
                </a:ln>
                <a:effectLst/>
              </a:rPr>
              <a:t> </a:t>
            </a:r>
            <a:r>
              <a:rPr kumimoji="0" lang="en-US" altLang="en-US" sz="2000" b="0" i="0" u="none" strike="noStrike" cap="none" normalizeH="0" baseline="0" dirty="0" err="1">
                <a:ln>
                  <a:noFill/>
                </a:ln>
                <a:effectLst/>
              </a:rPr>
              <a:t>Al</a:t>
            </a:r>
            <a:r>
              <a:rPr lang="en-US" altLang="en-US" sz="2000" dirty="0" err="1"/>
              <a:t>ekya</a:t>
            </a:r>
            <a:r>
              <a:rPr kumimoji="0" lang="en-US" altLang="en-US" sz="2000" b="0" i="0" u="none" strike="noStrike" cap="none" normalizeH="0" baseline="0" dirty="0">
                <a:ln>
                  <a:noFill/>
                </a:ln>
                <a:effectLst/>
              </a:rPr>
              <a:t> # Capture value </a:t>
            </a:r>
            <a:r>
              <a:rPr kumimoji="0" lang="en-US" altLang="en-US" sz="2000" b="0" i="0" u="none" strike="noStrike" cap="none" normalizeH="0" baseline="0" dirty="0" err="1">
                <a:ln>
                  <a:noFill/>
                </a:ln>
                <a:effectLst/>
              </a:rPr>
              <a:t>returnd</a:t>
            </a:r>
            <a:r>
              <a:rPr kumimoji="0" lang="en-US" altLang="en-US" sz="2000" b="0" i="0" u="none" strike="noStrike" cap="none" normalizeH="0" baseline="0" dirty="0">
                <a:ln>
                  <a:noFill/>
                </a:ln>
                <a:effectLst/>
              </a:rPr>
              <a:t> by last command ret=$?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echo "Return value is $ret"</a:t>
            </a:r>
          </a:p>
        </p:txBody>
      </p:sp>
      <p:sp>
        <p:nvSpPr>
          <p:cNvPr id="14" name="TextBox 13">
            <a:extLst>
              <a:ext uri="{FF2B5EF4-FFF2-40B4-BE49-F238E27FC236}">
                <a16:creationId xmlns:a16="http://schemas.microsoft.com/office/drawing/2014/main" id="{82150559-6D26-DAE3-D528-57D06147076F}"/>
              </a:ext>
            </a:extLst>
          </p:cNvPr>
          <p:cNvSpPr txBox="1"/>
          <p:nvPr/>
        </p:nvSpPr>
        <p:spPr>
          <a:xfrm>
            <a:off x="7047345" y="4502835"/>
            <a:ext cx="2937164"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t>Output: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t>Hello World Roshini </a:t>
            </a:r>
            <a:r>
              <a:rPr lang="en-US" altLang="en-US" sz="1800" dirty="0" err="1"/>
              <a:t>Alekya</a:t>
            </a:r>
            <a:endParaRPr lang="en-US" altLang="en-US" sz="18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Return value is 10</a:t>
            </a:r>
            <a:endParaRPr lang="en-US" altLang="en-US" sz="1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endParaRPr>
          </a:p>
        </p:txBody>
      </p:sp>
    </p:spTree>
    <p:extLst>
      <p:ext uri="{BB962C8B-B14F-4D97-AF65-F5344CB8AC3E}">
        <p14:creationId xmlns:p14="http://schemas.microsoft.com/office/powerpoint/2010/main" val="2014933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17D406-D12E-63A7-A182-8A2772F3006C}"/>
              </a:ext>
            </a:extLst>
          </p:cNvPr>
          <p:cNvSpPr txBox="1"/>
          <p:nvPr/>
        </p:nvSpPr>
        <p:spPr>
          <a:xfrm>
            <a:off x="304800" y="281771"/>
            <a:ext cx="6096000" cy="461665"/>
          </a:xfrm>
          <a:prstGeom prst="rect">
            <a:avLst/>
          </a:prstGeom>
          <a:noFill/>
        </p:spPr>
        <p:txBody>
          <a:bodyPr wrap="square">
            <a:spAutoFit/>
          </a:bodyPr>
          <a:lstStyle/>
          <a:p>
            <a:r>
              <a:rPr lang="en-IN" sz="2400" b="1" dirty="0">
                <a:solidFill>
                  <a:schemeClr val="accent1">
                    <a:lumMod val="75000"/>
                  </a:schemeClr>
                </a:solidFill>
                <a:effectLst>
                  <a:outerShdw blurRad="38100" dist="38100" dir="2700000" algn="tl">
                    <a:srgbClr val="000000">
                      <a:alpha val="43137"/>
                    </a:srgbClr>
                  </a:outerShdw>
                </a:effectLst>
              </a:rPr>
              <a:t>Nested Functions :</a:t>
            </a:r>
          </a:p>
        </p:txBody>
      </p:sp>
      <p:sp>
        <p:nvSpPr>
          <p:cNvPr id="9" name="TextBox 8">
            <a:extLst>
              <a:ext uri="{FF2B5EF4-FFF2-40B4-BE49-F238E27FC236}">
                <a16:creationId xmlns:a16="http://schemas.microsoft.com/office/drawing/2014/main" id="{91F00C58-E56D-1762-1153-1A13A71A76AD}"/>
              </a:ext>
            </a:extLst>
          </p:cNvPr>
          <p:cNvSpPr txBox="1"/>
          <p:nvPr/>
        </p:nvSpPr>
        <p:spPr>
          <a:xfrm>
            <a:off x="1043709" y="1076144"/>
            <a:ext cx="9910618" cy="830997"/>
          </a:xfrm>
          <a:prstGeom prst="rect">
            <a:avLst/>
          </a:prstGeom>
          <a:noFill/>
        </p:spPr>
        <p:txBody>
          <a:bodyPr wrap="square">
            <a:spAutoFit/>
          </a:bodyPr>
          <a:lstStyle/>
          <a:p>
            <a:pPr marL="342900" indent="-342900">
              <a:buFont typeface="Arial" panose="020B0604020202020204" pitchFamily="34" charset="0"/>
              <a:buChar char="•"/>
            </a:pPr>
            <a:r>
              <a:rPr lang="en-US" sz="2400" dirty="0"/>
              <a:t>One of the more interesting features of functions is that they can call themselves and also other functions.</a:t>
            </a:r>
            <a:endParaRPr lang="en-IN" sz="2400" dirty="0"/>
          </a:p>
        </p:txBody>
      </p:sp>
      <p:sp>
        <p:nvSpPr>
          <p:cNvPr id="12" name="TextBox 11">
            <a:extLst>
              <a:ext uri="{FF2B5EF4-FFF2-40B4-BE49-F238E27FC236}">
                <a16:creationId xmlns:a16="http://schemas.microsoft.com/office/drawing/2014/main" id="{C95670D7-BE19-A8C0-6383-BF4E4AC951A9}"/>
              </a:ext>
            </a:extLst>
          </p:cNvPr>
          <p:cNvSpPr txBox="1"/>
          <p:nvPr/>
        </p:nvSpPr>
        <p:spPr>
          <a:xfrm>
            <a:off x="572653" y="2119945"/>
            <a:ext cx="7897091" cy="440120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Example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#!/bin/bash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 Calling one function from another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effectLst/>
              </a:rPr>
              <a:t>number_one</a:t>
            </a:r>
            <a:r>
              <a:rPr kumimoji="0" lang="en-US" altLang="en-US" sz="2000" b="0" i="0" u="none" strike="noStrike" cap="none" normalizeH="0" baseline="0" dirty="0">
                <a:ln>
                  <a:noFill/>
                </a:ln>
                <a:effectLst/>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 echo "This is the first function speaking...“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 </a:t>
            </a:r>
            <a:r>
              <a:rPr kumimoji="0" lang="en-US" altLang="en-US" sz="2000" b="0" i="0" u="none" strike="noStrike" cap="none" normalizeH="0" baseline="0" dirty="0" err="1">
                <a:ln>
                  <a:noFill/>
                </a:ln>
                <a:effectLst/>
              </a:rPr>
              <a:t>number_two</a:t>
            </a:r>
            <a:endParaRPr kumimoji="0" lang="en-US" altLang="en-US" sz="20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a:t>
            </a:r>
            <a:r>
              <a:rPr kumimoji="0" lang="en-US" altLang="en-US" sz="2000" b="0" i="0" u="none" strike="noStrike" cap="none" normalizeH="0" baseline="0" dirty="0" err="1">
                <a:ln>
                  <a:noFill/>
                </a:ln>
                <a:effectLst/>
              </a:rPr>
              <a:t>number_two</a:t>
            </a:r>
            <a:r>
              <a:rPr kumimoji="0" lang="en-US" altLang="en-US" sz="2000" b="0" i="0" u="none" strike="noStrike" cap="none" normalizeH="0" baseline="0" dirty="0">
                <a:ln>
                  <a:noFill/>
                </a:ln>
                <a:effectLst/>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	</a:t>
            </a:r>
            <a:r>
              <a:rPr kumimoji="0" lang="en-US" altLang="en-US" sz="2000" b="0" i="0" u="none" strike="noStrike" cap="none" normalizeH="0" baseline="0" dirty="0">
                <a:ln>
                  <a:noFill/>
                </a:ln>
                <a:effectLst/>
              </a:rPr>
              <a:t> echo "This is now the second function speaking..."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rPr>
              <a:t> # Calling function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effectLst/>
              </a:rPr>
              <a:t>number_one</a:t>
            </a:r>
            <a:endParaRPr kumimoji="0" lang="en-US" altLang="en-US" sz="2000" b="0" i="0" u="none" strike="noStrike" cap="none" normalizeH="0" baseline="0" dirty="0">
              <a:ln>
                <a:noFill/>
              </a:ln>
              <a:effectLst/>
            </a:endParaRPr>
          </a:p>
        </p:txBody>
      </p:sp>
      <p:sp>
        <p:nvSpPr>
          <p:cNvPr id="14" name="TextBox 13">
            <a:extLst>
              <a:ext uri="{FF2B5EF4-FFF2-40B4-BE49-F238E27FC236}">
                <a16:creationId xmlns:a16="http://schemas.microsoft.com/office/drawing/2014/main" id="{6CF31608-DC1C-D068-42EE-8E1D0138D3FD}"/>
              </a:ext>
            </a:extLst>
          </p:cNvPr>
          <p:cNvSpPr txBox="1"/>
          <p:nvPr/>
        </p:nvSpPr>
        <p:spPr>
          <a:xfrm>
            <a:off x="7102764" y="5320821"/>
            <a:ext cx="4645891"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rPr>
              <a:t>Output :</a:t>
            </a:r>
          </a:p>
          <a:p>
            <a:pPr eaLnBrk="0" fontAlgn="base" hangingPunct="0">
              <a:spcBef>
                <a:spcPct val="0"/>
              </a:spcBef>
              <a:spcAft>
                <a:spcPct val="0"/>
              </a:spcAft>
            </a:pPr>
            <a:r>
              <a:rPr kumimoji="0" lang="en-US" altLang="en-US" sz="1800" b="0" i="0" u="none" strike="noStrike" cap="none" normalizeH="0" baseline="0" dirty="0">
                <a:ln>
                  <a:noFill/>
                </a:ln>
                <a:solidFill>
                  <a:srgbClr val="000000"/>
                </a:solidFill>
                <a:effectLst/>
                <a:latin typeface="var(--bs-font-monospace)"/>
              </a:rPr>
              <a:t>This is the first function speaking... </a:t>
            </a:r>
          </a:p>
          <a:p>
            <a:pPr eaLnBrk="0" fontAlgn="base" hangingPunct="0">
              <a:spcBef>
                <a:spcPct val="0"/>
              </a:spcBef>
              <a:spcAft>
                <a:spcPct val="0"/>
              </a:spcAft>
            </a:pPr>
            <a:r>
              <a:rPr kumimoji="0" lang="en-US" altLang="en-US" sz="1800" b="0" i="0" u="none" strike="noStrike" cap="none" normalizeH="0" baseline="0" dirty="0">
                <a:ln>
                  <a:noFill/>
                </a:ln>
                <a:solidFill>
                  <a:srgbClr val="000000"/>
                </a:solidFill>
                <a:effectLst/>
                <a:latin typeface="var(--bs-font-monospace)"/>
              </a:rPr>
              <a:t>This is now the second function speaking...</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endParaRPr>
          </a:p>
        </p:txBody>
      </p:sp>
    </p:spTree>
    <p:extLst>
      <p:ext uri="{BB962C8B-B14F-4D97-AF65-F5344CB8AC3E}">
        <p14:creationId xmlns:p14="http://schemas.microsoft.com/office/powerpoint/2010/main" val="3781743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709BB-B3D6-B394-5F1E-68867B686D0F}"/>
              </a:ext>
            </a:extLst>
          </p:cNvPr>
          <p:cNvSpPr txBox="1"/>
          <p:nvPr/>
        </p:nvSpPr>
        <p:spPr>
          <a:xfrm>
            <a:off x="415636" y="572655"/>
            <a:ext cx="4322619"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Local Variables :</a:t>
            </a:r>
            <a:endParaRPr lang="en-IN" b="1" dirty="0">
              <a:solidFill>
                <a:schemeClr val="accent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9EFEAE9D-2028-EE03-DDEC-BDE5107E47FD}"/>
              </a:ext>
            </a:extLst>
          </p:cNvPr>
          <p:cNvSpPr txBox="1"/>
          <p:nvPr/>
        </p:nvSpPr>
        <p:spPr>
          <a:xfrm>
            <a:off x="969819" y="1274617"/>
            <a:ext cx="9356436" cy="1938992"/>
          </a:xfrm>
          <a:prstGeom prst="rect">
            <a:avLst/>
          </a:prstGeom>
          <a:noFill/>
        </p:spPr>
        <p:txBody>
          <a:bodyPr wrap="square" rtlCol="0">
            <a:spAutoFit/>
          </a:bodyPr>
          <a:lstStyle/>
          <a:p>
            <a:pPr marL="285750" indent="-285750">
              <a:buFont typeface="Arial" panose="020B0604020202020204" pitchFamily="34" charset="0"/>
              <a:buChar char="•"/>
            </a:pPr>
            <a:r>
              <a:rPr lang="en-IN" sz="2000" dirty="0"/>
              <a:t>By default every variable which we declare in the script is global variable.</a:t>
            </a:r>
          </a:p>
          <a:p>
            <a:pPr marL="285750" indent="-285750">
              <a:buFont typeface="Arial" panose="020B0604020202020204" pitchFamily="34" charset="0"/>
              <a:buChar char="•"/>
            </a:pPr>
            <a:r>
              <a:rPr lang="en-IN" sz="2000" dirty="0"/>
              <a:t>By initializing a variable with keyword local makes that variable local to that function.</a:t>
            </a:r>
          </a:p>
          <a:p>
            <a:pPr marL="285750" indent="-285750">
              <a:buFont typeface="Arial" panose="020B0604020202020204" pitchFamily="34" charset="0"/>
              <a:buChar char="•"/>
            </a:pPr>
            <a:r>
              <a:rPr lang="en-IN" sz="2000" dirty="0"/>
              <a:t>Ex : local name=“Roshini”</a:t>
            </a:r>
          </a:p>
          <a:p>
            <a:pPr marL="285750" indent="-285750">
              <a:buFont typeface="Arial" panose="020B0604020202020204" pitchFamily="34" charset="0"/>
              <a:buChar char="•"/>
            </a:pPr>
            <a:r>
              <a:rPr lang="en-US" sz="2000" dirty="0"/>
              <a:t>local: can only be used in a function</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p:txBody>
      </p:sp>
      <p:pic>
        <p:nvPicPr>
          <p:cNvPr id="5" name="Picture 4">
            <a:extLst>
              <a:ext uri="{FF2B5EF4-FFF2-40B4-BE49-F238E27FC236}">
                <a16:creationId xmlns:a16="http://schemas.microsoft.com/office/drawing/2014/main" id="{6D818AED-33EA-A2A2-E9A4-49DA6A0710F7}"/>
              </a:ext>
            </a:extLst>
          </p:cNvPr>
          <p:cNvPicPr>
            <a:picLocks noChangeAspect="1"/>
          </p:cNvPicPr>
          <p:nvPr/>
        </p:nvPicPr>
        <p:blipFill rotWithShape="1">
          <a:blip r:embed="rId2">
            <a:extLst>
              <a:ext uri="{28A0092B-C50C-407E-A947-70E740481C1C}">
                <a14:useLocalDpi xmlns:a14="http://schemas.microsoft.com/office/drawing/2010/main" val="0"/>
              </a:ext>
            </a:extLst>
          </a:blip>
          <a:srcRect l="3409" t="40209" r="57348"/>
          <a:stretch/>
        </p:blipFill>
        <p:spPr>
          <a:xfrm>
            <a:off x="1810327" y="2628403"/>
            <a:ext cx="8063346" cy="3950841"/>
          </a:xfrm>
          <a:prstGeom prst="rect">
            <a:avLst/>
          </a:prstGeom>
        </p:spPr>
      </p:pic>
    </p:spTree>
    <p:extLst>
      <p:ext uri="{BB962C8B-B14F-4D97-AF65-F5344CB8AC3E}">
        <p14:creationId xmlns:p14="http://schemas.microsoft.com/office/powerpoint/2010/main" val="3305326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14BA77-B460-D716-4D52-B133DCE57236}"/>
              </a:ext>
            </a:extLst>
          </p:cNvPr>
          <p:cNvSpPr txBox="1"/>
          <p:nvPr/>
        </p:nvSpPr>
        <p:spPr>
          <a:xfrm>
            <a:off x="905164" y="646545"/>
            <a:ext cx="7915563"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a:t>To know which are the shell scripts will be supported by OS </a:t>
            </a:r>
          </a:p>
          <a:p>
            <a:r>
              <a:rPr lang="en-IN" sz="2400" dirty="0"/>
              <a:t>	type - cat /etc/shells</a:t>
            </a:r>
          </a:p>
          <a:p>
            <a:pPr marL="285750" indent="-285750">
              <a:buFont typeface="Arial" panose="020B0604020202020204" pitchFamily="34" charset="0"/>
              <a:buChar char="•"/>
            </a:pPr>
            <a:r>
              <a:rPr lang="en-IN" sz="2400" dirty="0"/>
              <a:t>To know which shell we are using </a:t>
            </a:r>
          </a:p>
          <a:p>
            <a:pPr lvl="1"/>
            <a:r>
              <a:rPr lang="en-IN" dirty="0"/>
              <a:t>	</a:t>
            </a:r>
            <a:r>
              <a:rPr lang="en-IN" sz="2400" dirty="0"/>
              <a:t>type - which bash</a:t>
            </a:r>
            <a:endParaRPr lang="en-IN" dirty="0"/>
          </a:p>
        </p:txBody>
      </p:sp>
      <p:pic>
        <p:nvPicPr>
          <p:cNvPr id="4" name="Picture 3">
            <a:extLst>
              <a:ext uri="{FF2B5EF4-FFF2-40B4-BE49-F238E27FC236}">
                <a16:creationId xmlns:a16="http://schemas.microsoft.com/office/drawing/2014/main" id="{D657491C-9B9A-D5AD-D8D4-DE3534E692FA}"/>
              </a:ext>
            </a:extLst>
          </p:cNvPr>
          <p:cNvPicPr>
            <a:picLocks noChangeAspect="1"/>
          </p:cNvPicPr>
          <p:nvPr/>
        </p:nvPicPr>
        <p:blipFill rotWithShape="1">
          <a:blip r:embed="rId2">
            <a:extLst>
              <a:ext uri="{28A0092B-C50C-407E-A947-70E740481C1C}">
                <a14:useLocalDpi xmlns:a14="http://schemas.microsoft.com/office/drawing/2010/main" val="0"/>
              </a:ext>
            </a:extLst>
          </a:blip>
          <a:srcRect l="21211" t="44297" r="40304" b="34268"/>
          <a:stretch/>
        </p:blipFill>
        <p:spPr>
          <a:xfrm>
            <a:off x="1893453" y="2678546"/>
            <a:ext cx="7909488" cy="2179782"/>
          </a:xfrm>
          <a:prstGeom prst="rect">
            <a:avLst/>
          </a:prstGeom>
        </p:spPr>
      </p:pic>
    </p:spTree>
    <p:extLst>
      <p:ext uri="{BB962C8B-B14F-4D97-AF65-F5344CB8AC3E}">
        <p14:creationId xmlns:p14="http://schemas.microsoft.com/office/powerpoint/2010/main" val="4290041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21F9BC-781B-F3EF-0DF7-FE4D15923314}"/>
              </a:ext>
            </a:extLst>
          </p:cNvPr>
          <p:cNvSpPr txBox="1"/>
          <p:nvPr/>
        </p:nvSpPr>
        <p:spPr>
          <a:xfrm>
            <a:off x="711200" y="526473"/>
            <a:ext cx="3833091"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File system basics :</a:t>
            </a:r>
            <a:endParaRPr lang="en-IN" b="1" dirty="0">
              <a:solidFill>
                <a:schemeClr val="accent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3F0F8D4E-C1D8-E1FA-03D3-086789853972}"/>
              </a:ext>
            </a:extLst>
          </p:cNvPr>
          <p:cNvSpPr txBox="1"/>
          <p:nvPr/>
        </p:nvSpPr>
        <p:spPr>
          <a:xfrm>
            <a:off x="1570182" y="1136073"/>
            <a:ext cx="9190182"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a:t>A file system is a collection of files on a partition/disk.</a:t>
            </a:r>
          </a:p>
          <a:p>
            <a:pPr marL="285750" indent="-285750">
              <a:buFont typeface="Arial" panose="020B0604020202020204" pitchFamily="34" charset="0"/>
              <a:buChar char="•"/>
            </a:pPr>
            <a:r>
              <a:rPr lang="en-IN" sz="2400" dirty="0"/>
              <a:t>A partition is a container for information</a:t>
            </a:r>
          </a:p>
          <a:p>
            <a:pPr marL="285750" indent="-285750">
              <a:buFont typeface="Arial" panose="020B0604020202020204" pitchFamily="34" charset="0"/>
              <a:buChar char="•"/>
            </a:pPr>
            <a:r>
              <a:rPr lang="en-US" sz="2400" dirty="0"/>
              <a:t>Everything in Unix is considered to be a file, including physical devices such as DVD-ROMs, USB devices, and floppy drives.</a:t>
            </a:r>
            <a:endParaRPr lang="en-IN" sz="2400" dirty="0"/>
          </a:p>
        </p:txBody>
      </p:sp>
      <p:sp>
        <p:nvSpPr>
          <p:cNvPr id="5" name="TextBox 4">
            <a:extLst>
              <a:ext uri="{FF2B5EF4-FFF2-40B4-BE49-F238E27FC236}">
                <a16:creationId xmlns:a16="http://schemas.microsoft.com/office/drawing/2014/main" id="{5FCDF865-737C-487D-21F9-1ADFA7D20BF1}"/>
              </a:ext>
            </a:extLst>
          </p:cNvPr>
          <p:cNvSpPr txBox="1"/>
          <p:nvPr/>
        </p:nvSpPr>
        <p:spPr>
          <a:xfrm>
            <a:off x="858982" y="3059668"/>
            <a:ext cx="6096000" cy="461665"/>
          </a:xfrm>
          <a:prstGeom prst="rect">
            <a:avLst/>
          </a:prstGeom>
          <a:noFill/>
        </p:spPr>
        <p:txBody>
          <a:bodyPr wrap="square">
            <a:spAutoFit/>
          </a:bodyPr>
          <a:lstStyle/>
          <a:p>
            <a:pPr algn="l"/>
            <a:r>
              <a:rPr lang="en-IN" sz="2400" b="1" i="0" dirty="0">
                <a:solidFill>
                  <a:schemeClr val="accent1"/>
                </a:solidFill>
                <a:effectLst>
                  <a:outerShdw blurRad="38100" dist="38100" dir="2700000" algn="tl">
                    <a:srgbClr val="000000">
                      <a:alpha val="43137"/>
                    </a:srgbClr>
                  </a:outerShdw>
                </a:effectLst>
                <a:cs typeface="Calibri" panose="020F0502020204030204" pitchFamily="34" charset="0"/>
              </a:rPr>
              <a:t>Directory Structure : </a:t>
            </a:r>
          </a:p>
        </p:txBody>
      </p:sp>
      <p:sp>
        <p:nvSpPr>
          <p:cNvPr id="6" name="TextBox 5">
            <a:extLst>
              <a:ext uri="{FF2B5EF4-FFF2-40B4-BE49-F238E27FC236}">
                <a16:creationId xmlns:a16="http://schemas.microsoft.com/office/drawing/2014/main" id="{DD629893-D1C4-7DE7-B88E-C37D89FDF45E}"/>
              </a:ext>
            </a:extLst>
          </p:cNvPr>
          <p:cNvSpPr txBox="1"/>
          <p:nvPr/>
        </p:nvSpPr>
        <p:spPr>
          <a:xfrm>
            <a:off x="1570182" y="3793867"/>
            <a:ext cx="9190182" cy="2677656"/>
          </a:xfrm>
          <a:prstGeom prst="rect">
            <a:avLst/>
          </a:prstGeom>
          <a:noFill/>
        </p:spPr>
        <p:txBody>
          <a:bodyPr wrap="square" rtlCol="0">
            <a:spAutoFit/>
          </a:bodyPr>
          <a:lstStyle/>
          <a:p>
            <a:pPr marL="285750" indent="-285750">
              <a:buFont typeface="Arial" panose="020B0604020202020204" pitchFamily="34" charset="0"/>
              <a:buChar char="•"/>
            </a:pPr>
            <a:r>
              <a:rPr lang="en-IN" sz="2400" dirty="0"/>
              <a:t>Unix uses a hierarchical file system structure, just like a tree , with root(/) at the base of the file system and all other directories spreading from there</a:t>
            </a:r>
          </a:p>
          <a:p>
            <a:pPr marL="285750" indent="-285750">
              <a:buFont typeface="Arial" panose="020B0604020202020204" pitchFamily="34" charset="0"/>
              <a:buChar char="•"/>
            </a:pPr>
            <a:r>
              <a:rPr lang="en-US" sz="2400" dirty="0"/>
              <a:t>Each file or directory is uniquely identified by its name, the directory in which it resides, and a unique identifier, typically called an inode.</a:t>
            </a:r>
          </a:p>
          <a:p>
            <a:pPr marL="285750" indent="-285750">
              <a:buFont typeface="Arial" panose="020B0604020202020204" pitchFamily="34" charset="0"/>
              <a:buChar char="•"/>
            </a:pPr>
            <a:r>
              <a:rPr lang="en-US" sz="2400" dirty="0"/>
              <a:t> File inode numbers can be seen by specifying the -i option to ls command.</a:t>
            </a:r>
            <a:endParaRPr lang="en-IN" sz="2400" dirty="0"/>
          </a:p>
        </p:txBody>
      </p:sp>
    </p:spTree>
    <p:extLst>
      <p:ext uri="{BB962C8B-B14F-4D97-AF65-F5344CB8AC3E}">
        <p14:creationId xmlns:p14="http://schemas.microsoft.com/office/powerpoint/2010/main" val="50508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D2C0107-C316-46AE-4CAD-BC3F50575B01}"/>
              </a:ext>
            </a:extLst>
          </p:cNvPr>
          <p:cNvGraphicFramePr>
            <a:graphicFrameLocks noGrp="1"/>
          </p:cNvGraphicFramePr>
          <p:nvPr>
            <p:extLst>
              <p:ext uri="{D42A27DB-BD31-4B8C-83A1-F6EECF244321}">
                <p14:modId xmlns:p14="http://schemas.microsoft.com/office/powerpoint/2010/main" val="3229325458"/>
              </p:ext>
            </p:extLst>
          </p:nvPr>
        </p:nvGraphicFramePr>
        <p:xfrm>
          <a:off x="1357746" y="421697"/>
          <a:ext cx="9744364" cy="5629328"/>
        </p:xfrm>
        <a:graphic>
          <a:graphicData uri="http://schemas.openxmlformats.org/drawingml/2006/table">
            <a:tbl>
              <a:tblPr/>
              <a:tblGrid>
                <a:gridCol w="1320800">
                  <a:extLst>
                    <a:ext uri="{9D8B030D-6E8A-4147-A177-3AD203B41FA5}">
                      <a16:colId xmlns:a16="http://schemas.microsoft.com/office/drawing/2014/main" val="1672411250"/>
                    </a:ext>
                  </a:extLst>
                </a:gridCol>
                <a:gridCol w="8423564">
                  <a:extLst>
                    <a:ext uri="{9D8B030D-6E8A-4147-A177-3AD203B41FA5}">
                      <a16:colId xmlns:a16="http://schemas.microsoft.com/office/drawing/2014/main" val="2386786104"/>
                    </a:ext>
                  </a:extLst>
                </a:gridCol>
              </a:tblGrid>
              <a:tr h="181889">
                <a:tc>
                  <a:txBody>
                    <a:bodyPr/>
                    <a:lstStyle/>
                    <a:p>
                      <a:pPr algn="ctr" fontAlgn="t"/>
                      <a:r>
                        <a:rPr lang="en-IN" sz="2000">
                          <a:effectLst/>
                        </a:rPr>
                        <a:t>Sr.No.</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2000">
                          <a:effectLst/>
                        </a:rPr>
                        <a:t>Directory &amp; Description</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67937475"/>
                  </a:ext>
                </a:extLst>
              </a:tr>
              <a:tr h="811504">
                <a:tc>
                  <a:txBody>
                    <a:bodyPr/>
                    <a:lstStyle/>
                    <a:p>
                      <a:pPr algn="ctr" fontAlgn="t"/>
                      <a:r>
                        <a:rPr lang="en-IN" sz="2000" dirty="0">
                          <a:effectLst/>
                        </a:rPr>
                        <a:t>1</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a:t>
                      </a:r>
                      <a:endParaRPr lang="en-US" sz="2000">
                        <a:solidFill>
                          <a:srgbClr val="000000"/>
                        </a:solidFill>
                        <a:effectLst/>
                      </a:endParaRPr>
                    </a:p>
                    <a:p>
                      <a:pPr algn="just" fontAlgn="t"/>
                      <a:r>
                        <a:rPr lang="en-US" sz="2000">
                          <a:solidFill>
                            <a:srgbClr val="000000"/>
                          </a:solidFill>
                          <a:effectLst/>
                        </a:rPr>
                        <a:t>This is the root directory which should contain only the directories needed at the top level of the file structure</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267742366"/>
                  </a:ext>
                </a:extLst>
              </a:tr>
              <a:tr h="559658">
                <a:tc>
                  <a:txBody>
                    <a:bodyPr/>
                    <a:lstStyle/>
                    <a:p>
                      <a:pPr algn="ctr" fontAlgn="t"/>
                      <a:r>
                        <a:rPr lang="en-IN" sz="2000" dirty="0">
                          <a:effectLst/>
                        </a:rPr>
                        <a:t>2</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/bin</a:t>
                      </a:r>
                      <a:endParaRPr lang="en-US" sz="2000">
                        <a:solidFill>
                          <a:srgbClr val="000000"/>
                        </a:solidFill>
                        <a:effectLst/>
                      </a:endParaRPr>
                    </a:p>
                    <a:p>
                      <a:pPr algn="just" fontAlgn="t"/>
                      <a:r>
                        <a:rPr lang="en-US" sz="2000">
                          <a:solidFill>
                            <a:srgbClr val="000000"/>
                          </a:solidFill>
                          <a:effectLst/>
                        </a:rPr>
                        <a:t>This is where the executable files are located. These files are available to all users</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94263982"/>
                  </a:ext>
                </a:extLst>
              </a:tr>
              <a:tr h="307812">
                <a:tc>
                  <a:txBody>
                    <a:bodyPr/>
                    <a:lstStyle/>
                    <a:p>
                      <a:pPr algn="ctr" fontAlgn="t"/>
                      <a:r>
                        <a:rPr lang="en-IN" sz="2000" dirty="0">
                          <a:effectLst/>
                        </a:rPr>
                        <a:t>3</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/dev</a:t>
                      </a:r>
                      <a:endParaRPr lang="en-US" sz="2000">
                        <a:solidFill>
                          <a:srgbClr val="000000"/>
                        </a:solidFill>
                        <a:effectLst/>
                      </a:endParaRPr>
                    </a:p>
                    <a:p>
                      <a:pPr algn="just" fontAlgn="t"/>
                      <a:r>
                        <a:rPr lang="en-US" sz="2000">
                          <a:solidFill>
                            <a:srgbClr val="000000"/>
                          </a:solidFill>
                          <a:effectLst/>
                        </a:rPr>
                        <a:t>These are device drivers</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877714442"/>
                  </a:ext>
                </a:extLst>
              </a:tr>
              <a:tr h="937426">
                <a:tc>
                  <a:txBody>
                    <a:bodyPr/>
                    <a:lstStyle/>
                    <a:p>
                      <a:pPr algn="ctr" fontAlgn="t"/>
                      <a:r>
                        <a:rPr lang="en-IN" sz="2000" dirty="0">
                          <a:effectLst/>
                        </a:rPr>
                        <a:t>4</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/etc</a:t>
                      </a:r>
                      <a:endParaRPr lang="en-US" sz="2000">
                        <a:solidFill>
                          <a:srgbClr val="000000"/>
                        </a:solidFill>
                        <a:effectLst/>
                      </a:endParaRPr>
                    </a:p>
                    <a:p>
                      <a:pPr algn="just" fontAlgn="t"/>
                      <a:r>
                        <a:rPr lang="en-US" sz="2000">
                          <a:solidFill>
                            <a:srgbClr val="000000"/>
                          </a:solidFill>
                          <a:effectLst/>
                        </a:rPr>
                        <a:t>Supervisor directory commands, configuration files, disk configuration files, valid user lists, groups, ethernet, hosts, where to send critical messages</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44820555"/>
                  </a:ext>
                </a:extLst>
              </a:tr>
              <a:tr h="559658">
                <a:tc>
                  <a:txBody>
                    <a:bodyPr/>
                    <a:lstStyle/>
                    <a:p>
                      <a:pPr algn="ctr" fontAlgn="t"/>
                      <a:r>
                        <a:rPr lang="en-IN" sz="2000" dirty="0">
                          <a:effectLst/>
                        </a:rPr>
                        <a:t>5</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/lib</a:t>
                      </a:r>
                      <a:endParaRPr lang="en-US" sz="2000">
                        <a:solidFill>
                          <a:srgbClr val="000000"/>
                        </a:solidFill>
                        <a:effectLst/>
                      </a:endParaRPr>
                    </a:p>
                    <a:p>
                      <a:pPr algn="just" fontAlgn="t"/>
                      <a:r>
                        <a:rPr lang="en-US" sz="2000">
                          <a:solidFill>
                            <a:srgbClr val="000000"/>
                          </a:solidFill>
                          <a:effectLst/>
                        </a:rPr>
                        <a:t>Contains shared library files and sometimes other kernel-related files</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88137"/>
                  </a:ext>
                </a:extLst>
              </a:tr>
              <a:tr h="433735">
                <a:tc>
                  <a:txBody>
                    <a:bodyPr/>
                    <a:lstStyle/>
                    <a:p>
                      <a:pPr algn="ctr" fontAlgn="t"/>
                      <a:r>
                        <a:rPr lang="en-IN" sz="2000" dirty="0">
                          <a:effectLst/>
                        </a:rPr>
                        <a:t>6</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/boot</a:t>
                      </a:r>
                      <a:endParaRPr lang="en-US" sz="2000">
                        <a:solidFill>
                          <a:srgbClr val="000000"/>
                        </a:solidFill>
                        <a:effectLst/>
                      </a:endParaRPr>
                    </a:p>
                    <a:p>
                      <a:pPr algn="just" fontAlgn="t"/>
                      <a:r>
                        <a:rPr lang="en-US" sz="2000">
                          <a:solidFill>
                            <a:srgbClr val="000000"/>
                          </a:solidFill>
                          <a:effectLst/>
                        </a:rPr>
                        <a:t>Contains files for booting the system</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42777820"/>
                  </a:ext>
                </a:extLst>
              </a:tr>
              <a:tr h="559658">
                <a:tc>
                  <a:txBody>
                    <a:bodyPr/>
                    <a:lstStyle/>
                    <a:p>
                      <a:pPr algn="ctr" fontAlgn="t"/>
                      <a:r>
                        <a:rPr lang="en-IN" sz="2000" dirty="0">
                          <a:effectLst/>
                        </a:rPr>
                        <a:t>7</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dirty="0">
                          <a:solidFill>
                            <a:srgbClr val="000000"/>
                          </a:solidFill>
                          <a:effectLst/>
                        </a:rPr>
                        <a:t>/home</a:t>
                      </a:r>
                      <a:endParaRPr lang="en-US" sz="2000" dirty="0">
                        <a:solidFill>
                          <a:srgbClr val="000000"/>
                        </a:solidFill>
                        <a:effectLst/>
                      </a:endParaRPr>
                    </a:p>
                    <a:p>
                      <a:pPr algn="just" fontAlgn="t"/>
                      <a:r>
                        <a:rPr lang="en-US" sz="2000" dirty="0">
                          <a:solidFill>
                            <a:srgbClr val="000000"/>
                          </a:solidFill>
                          <a:effectLst/>
                        </a:rPr>
                        <a:t>Contains the home directory for users and other accounts</a:t>
                      </a:r>
                    </a:p>
                  </a:txBody>
                  <a:tcPr marL="27983" marR="27983" marT="27983" marB="2798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54239391"/>
                  </a:ext>
                </a:extLst>
              </a:tr>
            </a:tbl>
          </a:graphicData>
        </a:graphic>
      </p:graphicFrame>
    </p:spTree>
    <p:extLst>
      <p:ext uri="{BB962C8B-B14F-4D97-AF65-F5344CB8AC3E}">
        <p14:creationId xmlns:p14="http://schemas.microsoft.com/office/powerpoint/2010/main" val="2205703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EA91430-2432-31B6-5688-B94A706F36B2}"/>
              </a:ext>
            </a:extLst>
          </p:cNvPr>
          <p:cNvGraphicFramePr>
            <a:graphicFrameLocks noGrp="1"/>
          </p:cNvGraphicFramePr>
          <p:nvPr>
            <p:extLst>
              <p:ext uri="{D42A27DB-BD31-4B8C-83A1-F6EECF244321}">
                <p14:modId xmlns:p14="http://schemas.microsoft.com/office/powerpoint/2010/main" val="2726017157"/>
              </p:ext>
            </p:extLst>
          </p:nvPr>
        </p:nvGraphicFramePr>
        <p:xfrm>
          <a:off x="789708" y="372666"/>
          <a:ext cx="10612583" cy="6112668"/>
        </p:xfrm>
        <a:graphic>
          <a:graphicData uri="http://schemas.openxmlformats.org/drawingml/2006/table">
            <a:tbl>
              <a:tblPr/>
              <a:tblGrid>
                <a:gridCol w="1196110">
                  <a:extLst>
                    <a:ext uri="{9D8B030D-6E8A-4147-A177-3AD203B41FA5}">
                      <a16:colId xmlns:a16="http://schemas.microsoft.com/office/drawing/2014/main" val="2053168417"/>
                    </a:ext>
                  </a:extLst>
                </a:gridCol>
                <a:gridCol w="9416473">
                  <a:extLst>
                    <a:ext uri="{9D8B030D-6E8A-4147-A177-3AD203B41FA5}">
                      <a16:colId xmlns:a16="http://schemas.microsoft.com/office/drawing/2014/main" val="519394072"/>
                    </a:ext>
                  </a:extLst>
                </a:gridCol>
              </a:tblGrid>
              <a:tr h="872564">
                <a:tc>
                  <a:txBody>
                    <a:bodyPr/>
                    <a:lstStyle/>
                    <a:p>
                      <a:pPr fontAlgn="t"/>
                      <a:r>
                        <a:rPr lang="en-IN" sz="2000" dirty="0">
                          <a:effectLst/>
                        </a:rPr>
                        <a:t>8</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/mnt</a:t>
                      </a:r>
                      <a:endParaRPr lang="en-US" sz="2000">
                        <a:solidFill>
                          <a:srgbClr val="000000"/>
                        </a:solidFill>
                        <a:effectLst/>
                      </a:endParaRPr>
                    </a:p>
                    <a:p>
                      <a:pPr algn="just" fontAlgn="t"/>
                      <a:r>
                        <a:rPr lang="en-US" sz="2000">
                          <a:solidFill>
                            <a:srgbClr val="000000"/>
                          </a:solidFill>
                          <a:effectLst/>
                        </a:rPr>
                        <a:t>Used to mount other temporary file systems, such as </a:t>
                      </a:r>
                      <a:r>
                        <a:rPr lang="en-US" sz="2000" b="1">
                          <a:solidFill>
                            <a:srgbClr val="000000"/>
                          </a:solidFill>
                          <a:effectLst/>
                        </a:rPr>
                        <a:t>cdrom</a:t>
                      </a:r>
                      <a:r>
                        <a:rPr lang="en-US" sz="2000">
                          <a:solidFill>
                            <a:srgbClr val="000000"/>
                          </a:solidFill>
                          <a:effectLst/>
                        </a:rPr>
                        <a:t> and </a:t>
                      </a:r>
                      <a:r>
                        <a:rPr lang="en-US" sz="2000" b="1">
                          <a:solidFill>
                            <a:srgbClr val="000000"/>
                          </a:solidFill>
                          <a:effectLst/>
                        </a:rPr>
                        <a:t>floppy</a:t>
                      </a:r>
                      <a:r>
                        <a:rPr lang="en-US" sz="2000">
                          <a:solidFill>
                            <a:srgbClr val="000000"/>
                          </a:solidFill>
                          <a:effectLst/>
                        </a:rPr>
                        <a:t> for the </a:t>
                      </a:r>
                      <a:r>
                        <a:rPr lang="en-US" sz="2000" b="1">
                          <a:solidFill>
                            <a:srgbClr val="000000"/>
                          </a:solidFill>
                          <a:effectLst/>
                        </a:rPr>
                        <a:t>CD-ROM</a:t>
                      </a:r>
                      <a:r>
                        <a:rPr lang="en-US" sz="2000">
                          <a:solidFill>
                            <a:srgbClr val="000000"/>
                          </a:solidFill>
                          <a:effectLst/>
                        </a:rPr>
                        <a:t> drive and </a:t>
                      </a:r>
                      <a:r>
                        <a:rPr lang="en-US" sz="2000" b="1">
                          <a:solidFill>
                            <a:srgbClr val="000000"/>
                          </a:solidFill>
                          <a:effectLst/>
                        </a:rPr>
                        <a:t>floppy diskette drive</a:t>
                      </a:r>
                      <a:r>
                        <a:rPr lang="en-US" sz="2000">
                          <a:solidFill>
                            <a:srgbClr val="000000"/>
                          </a:solidFill>
                          <a:effectLst/>
                        </a:rPr>
                        <a:t>, respectively</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944841297"/>
                  </a:ext>
                </a:extLst>
              </a:tr>
              <a:tr h="665904">
                <a:tc>
                  <a:txBody>
                    <a:bodyPr/>
                    <a:lstStyle/>
                    <a:p>
                      <a:pPr fontAlgn="t"/>
                      <a:r>
                        <a:rPr lang="en-IN" sz="2000">
                          <a:effectLst/>
                        </a:rPr>
                        <a:t>9</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/proc</a:t>
                      </a:r>
                      <a:endParaRPr lang="en-US" sz="2000">
                        <a:solidFill>
                          <a:srgbClr val="000000"/>
                        </a:solidFill>
                        <a:effectLst/>
                      </a:endParaRPr>
                    </a:p>
                    <a:p>
                      <a:pPr algn="just" fontAlgn="t"/>
                      <a:r>
                        <a:rPr lang="en-US" sz="2000">
                          <a:solidFill>
                            <a:srgbClr val="000000"/>
                          </a:solidFill>
                          <a:effectLst/>
                        </a:rPr>
                        <a:t>Contains all processes marked as a file by </a:t>
                      </a:r>
                      <a:r>
                        <a:rPr lang="en-US" sz="2000" b="1">
                          <a:solidFill>
                            <a:srgbClr val="000000"/>
                          </a:solidFill>
                          <a:effectLst/>
                        </a:rPr>
                        <a:t>process number</a:t>
                      </a:r>
                      <a:r>
                        <a:rPr lang="en-US" sz="2000">
                          <a:solidFill>
                            <a:srgbClr val="000000"/>
                          </a:solidFill>
                          <a:effectLst/>
                        </a:rPr>
                        <a:t> or other information that is dynamic to the system</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690454445"/>
                  </a:ext>
                </a:extLst>
              </a:tr>
              <a:tr h="355914">
                <a:tc>
                  <a:txBody>
                    <a:bodyPr/>
                    <a:lstStyle/>
                    <a:p>
                      <a:pPr fontAlgn="t"/>
                      <a:r>
                        <a:rPr lang="en-IN" sz="2000">
                          <a:effectLst/>
                        </a:rPr>
                        <a:t>10</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dirty="0">
                          <a:solidFill>
                            <a:srgbClr val="000000"/>
                          </a:solidFill>
                          <a:effectLst/>
                        </a:rPr>
                        <a:t>/</a:t>
                      </a:r>
                      <a:r>
                        <a:rPr lang="en-US" sz="2000" b="1" dirty="0" err="1">
                          <a:solidFill>
                            <a:srgbClr val="000000"/>
                          </a:solidFill>
                          <a:effectLst/>
                        </a:rPr>
                        <a:t>tmp</a:t>
                      </a:r>
                      <a:endParaRPr lang="en-US" sz="2000" dirty="0">
                        <a:solidFill>
                          <a:srgbClr val="000000"/>
                        </a:solidFill>
                        <a:effectLst/>
                      </a:endParaRPr>
                    </a:p>
                    <a:p>
                      <a:pPr algn="just" fontAlgn="t"/>
                      <a:r>
                        <a:rPr lang="en-US" sz="2000" dirty="0">
                          <a:solidFill>
                            <a:srgbClr val="000000"/>
                          </a:solidFill>
                          <a:effectLst/>
                        </a:rPr>
                        <a:t>Holds temporary files used between system boots</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62615603"/>
                  </a:ext>
                </a:extLst>
              </a:tr>
              <a:tr h="769234">
                <a:tc>
                  <a:txBody>
                    <a:bodyPr/>
                    <a:lstStyle/>
                    <a:p>
                      <a:pPr fontAlgn="t"/>
                      <a:r>
                        <a:rPr lang="en-IN" sz="2000">
                          <a:effectLst/>
                        </a:rPr>
                        <a:t>11</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dirty="0">
                          <a:solidFill>
                            <a:srgbClr val="000000"/>
                          </a:solidFill>
                          <a:effectLst/>
                        </a:rPr>
                        <a:t>/</a:t>
                      </a:r>
                      <a:r>
                        <a:rPr lang="en-US" sz="2000" b="1" dirty="0" err="1">
                          <a:solidFill>
                            <a:srgbClr val="000000"/>
                          </a:solidFill>
                          <a:effectLst/>
                        </a:rPr>
                        <a:t>usr</a:t>
                      </a:r>
                      <a:endParaRPr lang="en-US" sz="2000" dirty="0">
                        <a:solidFill>
                          <a:srgbClr val="000000"/>
                        </a:solidFill>
                        <a:effectLst/>
                      </a:endParaRPr>
                    </a:p>
                    <a:p>
                      <a:pPr algn="just" fontAlgn="t"/>
                      <a:r>
                        <a:rPr lang="en-US" sz="2000" dirty="0">
                          <a:solidFill>
                            <a:srgbClr val="000000"/>
                          </a:solidFill>
                          <a:effectLst/>
                        </a:rPr>
                        <a:t>Used for miscellaneous purposes, and can be used by many users. Includes administrative commands, shared files, library files, and others</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20699232"/>
                  </a:ext>
                </a:extLst>
              </a:tr>
              <a:tr h="665904">
                <a:tc>
                  <a:txBody>
                    <a:bodyPr/>
                    <a:lstStyle/>
                    <a:p>
                      <a:pPr fontAlgn="t"/>
                      <a:r>
                        <a:rPr lang="en-IN" sz="2000">
                          <a:effectLst/>
                        </a:rPr>
                        <a:t>12</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/var</a:t>
                      </a:r>
                      <a:endParaRPr lang="en-US" sz="2000">
                        <a:solidFill>
                          <a:srgbClr val="000000"/>
                        </a:solidFill>
                        <a:effectLst/>
                      </a:endParaRPr>
                    </a:p>
                    <a:p>
                      <a:pPr algn="just" fontAlgn="t"/>
                      <a:r>
                        <a:rPr lang="en-US" sz="2000">
                          <a:solidFill>
                            <a:srgbClr val="000000"/>
                          </a:solidFill>
                          <a:effectLst/>
                        </a:rPr>
                        <a:t>Typically contains variable-length files such as log and print files and any other type of file that may contain a variable amount of data</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598034660"/>
                  </a:ext>
                </a:extLst>
              </a:tr>
              <a:tr h="769234">
                <a:tc>
                  <a:txBody>
                    <a:bodyPr/>
                    <a:lstStyle/>
                    <a:p>
                      <a:pPr fontAlgn="t"/>
                      <a:r>
                        <a:rPr lang="en-IN" sz="2000">
                          <a:effectLst/>
                        </a:rPr>
                        <a:t>13</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/sbin</a:t>
                      </a:r>
                      <a:endParaRPr lang="en-US" sz="2000">
                        <a:solidFill>
                          <a:srgbClr val="000000"/>
                        </a:solidFill>
                        <a:effectLst/>
                      </a:endParaRPr>
                    </a:p>
                    <a:p>
                      <a:pPr algn="just" fontAlgn="t"/>
                      <a:r>
                        <a:rPr lang="en-US" sz="2000">
                          <a:solidFill>
                            <a:srgbClr val="000000"/>
                          </a:solidFill>
                          <a:effectLst/>
                        </a:rPr>
                        <a:t>Contains binary (executable) files, usually for system administration. For example, </a:t>
                      </a:r>
                      <a:r>
                        <a:rPr lang="en-US" sz="2000" b="1" i="1">
                          <a:solidFill>
                            <a:srgbClr val="000000"/>
                          </a:solidFill>
                          <a:effectLst/>
                        </a:rPr>
                        <a:t>fdisk</a:t>
                      </a:r>
                      <a:r>
                        <a:rPr lang="en-US" sz="2000">
                          <a:solidFill>
                            <a:srgbClr val="000000"/>
                          </a:solidFill>
                          <a:effectLst/>
                        </a:rPr>
                        <a:t> and </a:t>
                      </a:r>
                      <a:r>
                        <a:rPr lang="en-US" sz="2000" b="1" i="1">
                          <a:solidFill>
                            <a:srgbClr val="000000"/>
                          </a:solidFill>
                          <a:effectLst/>
                        </a:rPr>
                        <a:t>ifconfig</a:t>
                      </a:r>
                      <a:r>
                        <a:rPr lang="en-US" sz="2000">
                          <a:solidFill>
                            <a:srgbClr val="000000"/>
                          </a:solidFill>
                          <a:effectLst/>
                        </a:rPr>
                        <a:t> utlities</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4503387"/>
                  </a:ext>
                </a:extLst>
              </a:tr>
              <a:tr h="252584">
                <a:tc>
                  <a:txBody>
                    <a:bodyPr/>
                    <a:lstStyle/>
                    <a:p>
                      <a:pPr fontAlgn="t"/>
                      <a:r>
                        <a:rPr lang="en-IN" sz="2000">
                          <a:effectLst/>
                        </a:rPr>
                        <a:t>14</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2000" b="1" dirty="0">
                          <a:solidFill>
                            <a:srgbClr val="000000"/>
                          </a:solidFill>
                          <a:effectLst/>
                        </a:rPr>
                        <a:t>/kernel</a:t>
                      </a:r>
                      <a:endParaRPr lang="en-IN" sz="2000" dirty="0">
                        <a:solidFill>
                          <a:srgbClr val="000000"/>
                        </a:solidFill>
                        <a:effectLst/>
                      </a:endParaRPr>
                    </a:p>
                    <a:p>
                      <a:pPr algn="just" fontAlgn="t"/>
                      <a:r>
                        <a:rPr lang="en-IN" sz="2000" dirty="0">
                          <a:solidFill>
                            <a:srgbClr val="000000"/>
                          </a:solidFill>
                          <a:effectLst/>
                        </a:rPr>
                        <a:t>Contains kernel files</a:t>
                      </a:r>
                    </a:p>
                  </a:txBody>
                  <a:tcPr marL="22962" marR="22962" marT="22962" marB="229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63739402"/>
                  </a:ext>
                </a:extLst>
              </a:tr>
            </a:tbl>
          </a:graphicData>
        </a:graphic>
      </p:graphicFrame>
    </p:spTree>
    <p:extLst>
      <p:ext uri="{BB962C8B-B14F-4D97-AF65-F5344CB8AC3E}">
        <p14:creationId xmlns:p14="http://schemas.microsoft.com/office/powerpoint/2010/main" val="2914839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D89E77-D6DE-024B-5E2B-AC636D4BDB15}"/>
              </a:ext>
            </a:extLst>
          </p:cNvPr>
          <p:cNvSpPr txBox="1"/>
          <p:nvPr/>
        </p:nvSpPr>
        <p:spPr>
          <a:xfrm>
            <a:off x="350982" y="140916"/>
            <a:ext cx="6096000" cy="461665"/>
          </a:xfrm>
          <a:prstGeom prst="rect">
            <a:avLst/>
          </a:prstGeom>
          <a:noFill/>
        </p:spPr>
        <p:txBody>
          <a:bodyPr wrap="square">
            <a:spAutoFit/>
          </a:bodyPr>
          <a:lstStyle/>
          <a:p>
            <a:pPr algn="l"/>
            <a:r>
              <a:rPr lang="en-IN" sz="2400" b="1" i="0" dirty="0">
                <a:solidFill>
                  <a:schemeClr val="accent1"/>
                </a:solidFill>
                <a:effectLst>
                  <a:outerShdw blurRad="38100" dist="38100" dir="2700000" algn="tl">
                    <a:srgbClr val="000000">
                      <a:alpha val="43137"/>
                    </a:srgbClr>
                  </a:outerShdw>
                </a:effectLst>
                <a:cs typeface="Heebo" pitchFamily="2" charset="-79"/>
              </a:rPr>
              <a:t>Navigating the File System :</a:t>
            </a:r>
          </a:p>
        </p:txBody>
      </p:sp>
      <p:graphicFrame>
        <p:nvGraphicFramePr>
          <p:cNvPr id="5" name="Table 4">
            <a:extLst>
              <a:ext uri="{FF2B5EF4-FFF2-40B4-BE49-F238E27FC236}">
                <a16:creationId xmlns:a16="http://schemas.microsoft.com/office/drawing/2014/main" id="{DFAC7A8A-CD38-E3FC-D822-AF2F46D5D877}"/>
              </a:ext>
            </a:extLst>
          </p:cNvPr>
          <p:cNvGraphicFramePr>
            <a:graphicFrameLocks noGrp="1"/>
          </p:cNvGraphicFramePr>
          <p:nvPr>
            <p:extLst>
              <p:ext uri="{D42A27DB-BD31-4B8C-83A1-F6EECF244321}">
                <p14:modId xmlns:p14="http://schemas.microsoft.com/office/powerpoint/2010/main" val="3253208023"/>
              </p:ext>
            </p:extLst>
          </p:nvPr>
        </p:nvGraphicFramePr>
        <p:xfrm>
          <a:off x="822520" y="780888"/>
          <a:ext cx="4992826" cy="5736660"/>
        </p:xfrm>
        <a:graphic>
          <a:graphicData uri="http://schemas.openxmlformats.org/drawingml/2006/table">
            <a:tbl>
              <a:tblPr/>
              <a:tblGrid>
                <a:gridCol w="1039683">
                  <a:extLst>
                    <a:ext uri="{9D8B030D-6E8A-4147-A177-3AD203B41FA5}">
                      <a16:colId xmlns:a16="http://schemas.microsoft.com/office/drawing/2014/main" val="1820375562"/>
                    </a:ext>
                  </a:extLst>
                </a:gridCol>
                <a:gridCol w="3953143">
                  <a:extLst>
                    <a:ext uri="{9D8B030D-6E8A-4147-A177-3AD203B41FA5}">
                      <a16:colId xmlns:a16="http://schemas.microsoft.com/office/drawing/2014/main" val="341086446"/>
                    </a:ext>
                  </a:extLst>
                </a:gridCol>
              </a:tblGrid>
              <a:tr h="281650">
                <a:tc>
                  <a:txBody>
                    <a:bodyPr/>
                    <a:lstStyle/>
                    <a:p>
                      <a:pPr algn="ctr" fontAlgn="t"/>
                      <a:r>
                        <a:rPr lang="en-IN" sz="1600" dirty="0" err="1">
                          <a:effectLst/>
                        </a:rPr>
                        <a:t>Sr.No</a:t>
                      </a:r>
                      <a:r>
                        <a:rPr lang="en-IN" sz="1600" dirty="0">
                          <a:effectLst/>
                        </a:rPr>
                        <a:t>.</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600">
                          <a:effectLst/>
                        </a:rPr>
                        <a:t>Command &amp; Description</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4262681171"/>
                  </a:ext>
                </a:extLst>
              </a:tr>
              <a:tr h="505091">
                <a:tc>
                  <a:txBody>
                    <a:bodyPr/>
                    <a:lstStyle/>
                    <a:p>
                      <a:pPr fontAlgn="t"/>
                      <a:r>
                        <a:rPr lang="en-IN" sz="1600">
                          <a:effectLst/>
                        </a:rPr>
                        <a:t>1</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1600" b="1" dirty="0">
                          <a:solidFill>
                            <a:srgbClr val="000000"/>
                          </a:solidFill>
                          <a:effectLst/>
                        </a:rPr>
                        <a:t>cat filename</a:t>
                      </a:r>
                      <a:endParaRPr lang="en-IN" sz="1600" dirty="0">
                        <a:solidFill>
                          <a:srgbClr val="000000"/>
                        </a:solidFill>
                        <a:effectLst/>
                      </a:endParaRPr>
                    </a:p>
                    <a:p>
                      <a:pPr algn="just" fontAlgn="t"/>
                      <a:r>
                        <a:rPr lang="en-IN" sz="1600" dirty="0">
                          <a:solidFill>
                            <a:srgbClr val="000000"/>
                          </a:solidFill>
                          <a:effectLst/>
                        </a:rPr>
                        <a:t>Displays a filename</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27217803"/>
                  </a:ext>
                </a:extLst>
              </a:tr>
              <a:tr h="728532">
                <a:tc>
                  <a:txBody>
                    <a:bodyPr/>
                    <a:lstStyle/>
                    <a:p>
                      <a:pPr fontAlgn="t"/>
                      <a:r>
                        <a:rPr lang="en-IN" sz="1600">
                          <a:effectLst/>
                        </a:rPr>
                        <a:t>2</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dirty="0">
                          <a:solidFill>
                            <a:srgbClr val="000000"/>
                          </a:solidFill>
                          <a:effectLst/>
                        </a:rPr>
                        <a:t>cd </a:t>
                      </a:r>
                      <a:r>
                        <a:rPr lang="en-US" sz="1600" b="1" dirty="0" err="1">
                          <a:solidFill>
                            <a:srgbClr val="000000"/>
                          </a:solidFill>
                          <a:effectLst/>
                        </a:rPr>
                        <a:t>dirname</a:t>
                      </a:r>
                      <a:endParaRPr lang="en-US" sz="1600" dirty="0">
                        <a:solidFill>
                          <a:srgbClr val="000000"/>
                        </a:solidFill>
                        <a:effectLst/>
                      </a:endParaRPr>
                    </a:p>
                    <a:p>
                      <a:pPr algn="just" fontAlgn="t"/>
                      <a:r>
                        <a:rPr lang="en-US" sz="1600" dirty="0">
                          <a:solidFill>
                            <a:srgbClr val="000000"/>
                          </a:solidFill>
                          <a:effectLst/>
                        </a:rPr>
                        <a:t>Moves you to the identified directory</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59419100"/>
                  </a:ext>
                </a:extLst>
              </a:tr>
              <a:tr h="728532">
                <a:tc>
                  <a:txBody>
                    <a:bodyPr/>
                    <a:lstStyle/>
                    <a:p>
                      <a:pPr fontAlgn="t"/>
                      <a:r>
                        <a:rPr lang="en-IN" sz="1600">
                          <a:effectLst/>
                        </a:rPr>
                        <a:t>3</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dirty="0">
                          <a:solidFill>
                            <a:srgbClr val="000000"/>
                          </a:solidFill>
                          <a:effectLst/>
                        </a:rPr>
                        <a:t>cp file1 file2</a:t>
                      </a:r>
                      <a:endParaRPr lang="en-US" sz="1600" dirty="0">
                        <a:solidFill>
                          <a:srgbClr val="000000"/>
                        </a:solidFill>
                        <a:effectLst/>
                      </a:endParaRPr>
                    </a:p>
                    <a:p>
                      <a:pPr algn="just" fontAlgn="t"/>
                      <a:r>
                        <a:rPr lang="en-US" sz="1600" dirty="0">
                          <a:solidFill>
                            <a:srgbClr val="000000"/>
                          </a:solidFill>
                          <a:effectLst/>
                        </a:rPr>
                        <a:t>Copies one file/directory to the specified location</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57074897"/>
                  </a:ext>
                </a:extLst>
              </a:tr>
              <a:tr h="728532">
                <a:tc>
                  <a:txBody>
                    <a:bodyPr/>
                    <a:lstStyle/>
                    <a:p>
                      <a:pPr fontAlgn="t"/>
                      <a:r>
                        <a:rPr lang="en-IN" sz="1600">
                          <a:effectLst/>
                        </a:rPr>
                        <a:t>4</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file filename</a:t>
                      </a:r>
                      <a:endParaRPr lang="en-US" sz="1600">
                        <a:solidFill>
                          <a:srgbClr val="000000"/>
                        </a:solidFill>
                        <a:effectLst/>
                      </a:endParaRPr>
                    </a:p>
                    <a:p>
                      <a:pPr algn="just" fontAlgn="t"/>
                      <a:r>
                        <a:rPr lang="en-US" sz="1600">
                          <a:solidFill>
                            <a:srgbClr val="000000"/>
                          </a:solidFill>
                          <a:effectLst/>
                        </a:rPr>
                        <a:t>Identifies the file type (binary, text, etc)</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41664676"/>
                  </a:ext>
                </a:extLst>
              </a:tr>
              <a:tr h="505091">
                <a:tc>
                  <a:txBody>
                    <a:bodyPr/>
                    <a:lstStyle/>
                    <a:p>
                      <a:pPr fontAlgn="t"/>
                      <a:r>
                        <a:rPr lang="en-IN" sz="1600">
                          <a:effectLst/>
                        </a:rPr>
                        <a:t>5</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find filename dir</a:t>
                      </a:r>
                      <a:endParaRPr lang="en-US" sz="1600">
                        <a:solidFill>
                          <a:srgbClr val="000000"/>
                        </a:solidFill>
                        <a:effectLst/>
                      </a:endParaRPr>
                    </a:p>
                    <a:p>
                      <a:pPr algn="just" fontAlgn="t"/>
                      <a:r>
                        <a:rPr lang="en-US" sz="1600">
                          <a:solidFill>
                            <a:srgbClr val="000000"/>
                          </a:solidFill>
                          <a:effectLst/>
                        </a:rPr>
                        <a:t>Finds a file/directory</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872032344"/>
                  </a:ext>
                </a:extLst>
              </a:tr>
              <a:tr h="505091">
                <a:tc>
                  <a:txBody>
                    <a:bodyPr/>
                    <a:lstStyle/>
                    <a:p>
                      <a:pPr fontAlgn="t"/>
                      <a:r>
                        <a:rPr lang="en-IN" sz="1600">
                          <a:effectLst/>
                        </a:rPr>
                        <a:t>6</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head filename</a:t>
                      </a:r>
                      <a:endParaRPr lang="en-US" sz="1600">
                        <a:solidFill>
                          <a:srgbClr val="000000"/>
                        </a:solidFill>
                        <a:effectLst/>
                      </a:endParaRPr>
                    </a:p>
                    <a:p>
                      <a:pPr algn="just" fontAlgn="t"/>
                      <a:r>
                        <a:rPr lang="en-US" sz="1600">
                          <a:solidFill>
                            <a:srgbClr val="000000"/>
                          </a:solidFill>
                          <a:effectLst/>
                        </a:rPr>
                        <a:t>Shows the beginning of a file</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87250733"/>
                  </a:ext>
                </a:extLst>
              </a:tr>
              <a:tr h="728532">
                <a:tc>
                  <a:txBody>
                    <a:bodyPr/>
                    <a:lstStyle/>
                    <a:p>
                      <a:pPr fontAlgn="t"/>
                      <a:r>
                        <a:rPr lang="en-IN" sz="1600">
                          <a:effectLst/>
                        </a:rPr>
                        <a:t>7</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less filename</a:t>
                      </a:r>
                      <a:endParaRPr lang="en-US" sz="1600">
                        <a:solidFill>
                          <a:srgbClr val="000000"/>
                        </a:solidFill>
                        <a:effectLst/>
                      </a:endParaRPr>
                    </a:p>
                    <a:p>
                      <a:pPr algn="just" fontAlgn="t"/>
                      <a:r>
                        <a:rPr lang="en-US" sz="1600">
                          <a:solidFill>
                            <a:srgbClr val="000000"/>
                          </a:solidFill>
                          <a:effectLst/>
                        </a:rPr>
                        <a:t>Browses through a file from the end or the beginning</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73874704"/>
                  </a:ext>
                </a:extLst>
              </a:tr>
              <a:tr h="728532">
                <a:tc>
                  <a:txBody>
                    <a:bodyPr/>
                    <a:lstStyle/>
                    <a:p>
                      <a:pPr fontAlgn="t"/>
                      <a:r>
                        <a:rPr lang="en-IN" sz="1600">
                          <a:effectLst/>
                        </a:rPr>
                        <a:t>8</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dirty="0">
                          <a:solidFill>
                            <a:srgbClr val="000000"/>
                          </a:solidFill>
                          <a:effectLst/>
                        </a:rPr>
                        <a:t>ls </a:t>
                      </a:r>
                      <a:r>
                        <a:rPr lang="en-US" sz="1600" b="1" dirty="0" err="1">
                          <a:solidFill>
                            <a:srgbClr val="000000"/>
                          </a:solidFill>
                          <a:effectLst/>
                        </a:rPr>
                        <a:t>dirname</a:t>
                      </a:r>
                      <a:endParaRPr lang="en-US" sz="1600" dirty="0">
                        <a:solidFill>
                          <a:srgbClr val="000000"/>
                        </a:solidFill>
                        <a:effectLst/>
                      </a:endParaRPr>
                    </a:p>
                    <a:p>
                      <a:pPr algn="just" fontAlgn="t"/>
                      <a:r>
                        <a:rPr lang="en-US" sz="1600" dirty="0">
                          <a:solidFill>
                            <a:srgbClr val="000000"/>
                          </a:solidFill>
                          <a:effectLst/>
                        </a:rPr>
                        <a:t>Shows the contents of the directory specified</a:t>
                      </a:r>
                    </a:p>
                  </a:txBody>
                  <a:tcPr marL="31762" marR="31762" marT="31762" marB="31762">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90224606"/>
                  </a:ext>
                </a:extLst>
              </a:tr>
            </a:tbl>
          </a:graphicData>
        </a:graphic>
      </p:graphicFrame>
      <p:graphicFrame>
        <p:nvGraphicFramePr>
          <p:cNvPr id="6" name="Table 5">
            <a:extLst>
              <a:ext uri="{FF2B5EF4-FFF2-40B4-BE49-F238E27FC236}">
                <a16:creationId xmlns:a16="http://schemas.microsoft.com/office/drawing/2014/main" id="{99586950-A278-8C2D-8FD0-D118FBC774C9}"/>
              </a:ext>
            </a:extLst>
          </p:cNvPr>
          <p:cNvGraphicFramePr>
            <a:graphicFrameLocks noGrp="1"/>
          </p:cNvGraphicFramePr>
          <p:nvPr>
            <p:extLst>
              <p:ext uri="{D42A27DB-BD31-4B8C-83A1-F6EECF244321}">
                <p14:modId xmlns:p14="http://schemas.microsoft.com/office/powerpoint/2010/main" val="2026693614"/>
              </p:ext>
            </p:extLst>
          </p:nvPr>
        </p:nvGraphicFramePr>
        <p:xfrm>
          <a:off x="6663463" y="557874"/>
          <a:ext cx="4992827" cy="5742252"/>
        </p:xfrm>
        <a:graphic>
          <a:graphicData uri="http://schemas.openxmlformats.org/drawingml/2006/table">
            <a:tbl>
              <a:tblPr/>
              <a:tblGrid>
                <a:gridCol w="928828">
                  <a:extLst>
                    <a:ext uri="{9D8B030D-6E8A-4147-A177-3AD203B41FA5}">
                      <a16:colId xmlns:a16="http://schemas.microsoft.com/office/drawing/2014/main" val="520825302"/>
                    </a:ext>
                  </a:extLst>
                </a:gridCol>
                <a:gridCol w="4063999">
                  <a:extLst>
                    <a:ext uri="{9D8B030D-6E8A-4147-A177-3AD203B41FA5}">
                      <a16:colId xmlns:a16="http://schemas.microsoft.com/office/drawing/2014/main" val="1950088503"/>
                    </a:ext>
                  </a:extLst>
                </a:gridCol>
              </a:tblGrid>
              <a:tr h="535284">
                <a:tc>
                  <a:txBody>
                    <a:bodyPr/>
                    <a:lstStyle/>
                    <a:p>
                      <a:pPr fontAlgn="t"/>
                      <a:r>
                        <a:rPr lang="en-IN" sz="1600">
                          <a:effectLst/>
                        </a:rPr>
                        <a:t>10</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dirty="0">
                          <a:solidFill>
                            <a:srgbClr val="000000"/>
                          </a:solidFill>
                          <a:effectLst/>
                        </a:rPr>
                        <a:t>more filename</a:t>
                      </a:r>
                      <a:endParaRPr lang="en-US" sz="1600" dirty="0">
                        <a:solidFill>
                          <a:srgbClr val="000000"/>
                        </a:solidFill>
                        <a:effectLst/>
                      </a:endParaRPr>
                    </a:p>
                    <a:p>
                      <a:pPr algn="just" fontAlgn="t"/>
                      <a:r>
                        <a:rPr lang="en-US" sz="1600" dirty="0">
                          <a:solidFill>
                            <a:srgbClr val="000000"/>
                          </a:solidFill>
                          <a:effectLst/>
                        </a:rPr>
                        <a:t>Browses through a file from the beginning to the end</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69790904"/>
                  </a:ext>
                </a:extLst>
              </a:tr>
              <a:tr h="535284">
                <a:tc>
                  <a:txBody>
                    <a:bodyPr/>
                    <a:lstStyle/>
                    <a:p>
                      <a:pPr fontAlgn="t"/>
                      <a:r>
                        <a:rPr lang="en-IN" sz="1600">
                          <a:effectLst/>
                        </a:rPr>
                        <a:t>11</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mv file1 file2</a:t>
                      </a:r>
                      <a:endParaRPr lang="en-US" sz="1600">
                        <a:solidFill>
                          <a:srgbClr val="000000"/>
                        </a:solidFill>
                        <a:effectLst/>
                      </a:endParaRPr>
                    </a:p>
                    <a:p>
                      <a:pPr algn="just" fontAlgn="t"/>
                      <a:r>
                        <a:rPr lang="en-US" sz="1600">
                          <a:solidFill>
                            <a:srgbClr val="000000"/>
                          </a:solidFill>
                          <a:effectLst/>
                        </a:rPr>
                        <a:t>Moves the location of, or renames a file/directory</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02225056"/>
                  </a:ext>
                </a:extLst>
              </a:tr>
              <a:tr h="535284">
                <a:tc>
                  <a:txBody>
                    <a:bodyPr/>
                    <a:lstStyle/>
                    <a:p>
                      <a:pPr fontAlgn="t"/>
                      <a:r>
                        <a:rPr lang="en-IN" sz="1600">
                          <a:effectLst/>
                        </a:rPr>
                        <a:t>12</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dirty="0" err="1">
                          <a:solidFill>
                            <a:srgbClr val="000000"/>
                          </a:solidFill>
                          <a:effectLst/>
                        </a:rPr>
                        <a:t>pwd</a:t>
                      </a:r>
                      <a:endParaRPr lang="en-US" sz="1600" dirty="0">
                        <a:solidFill>
                          <a:srgbClr val="000000"/>
                        </a:solidFill>
                        <a:effectLst/>
                      </a:endParaRPr>
                    </a:p>
                    <a:p>
                      <a:pPr algn="just" fontAlgn="t"/>
                      <a:r>
                        <a:rPr lang="en-US" sz="1600" dirty="0">
                          <a:solidFill>
                            <a:srgbClr val="000000"/>
                          </a:solidFill>
                          <a:effectLst/>
                        </a:rPr>
                        <a:t>Shows the current directory the user is in</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58734704"/>
                  </a:ext>
                </a:extLst>
              </a:tr>
              <a:tr h="379879">
                <a:tc>
                  <a:txBody>
                    <a:bodyPr/>
                    <a:lstStyle/>
                    <a:p>
                      <a:pPr fontAlgn="t"/>
                      <a:r>
                        <a:rPr lang="en-IN" sz="1600">
                          <a:effectLst/>
                        </a:rPr>
                        <a:t>13</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1600" b="1">
                          <a:solidFill>
                            <a:srgbClr val="000000"/>
                          </a:solidFill>
                          <a:effectLst/>
                        </a:rPr>
                        <a:t>rm filename</a:t>
                      </a:r>
                      <a:endParaRPr lang="en-IN" sz="1600">
                        <a:solidFill>
                          <a:srgbClr val="000000"/>
                        </a:solidFill>
                        <a:effectLst/>
                      </a:endParaRPr>
                    </a:p>
                    <a:p>
                      <a:pPr algn="just" fontAlgn="t"/>
                      <a:r>
                        <a:rPr lang="en-IN" sz="1600">
                          <a:solidFill>
                            <a:srgbClr val="000000"/>
                          </a:solidFill>
                          <a:effectLst/>
                        </a:rPr>
                        <a:t>Removes a file</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73809169"/>
                  </a:ext>
                </a:extLst>
              </a:tr>
              <a:tr h="379879">
                <a:tc>
                  <a:txBody>
                    <a:bodyPr/>
                    <a:lstStyle/>
                    <a:p>
                      <a:pPr fontAlgn="t"/>
                      <a:r>
                        <a:rPr lang="en-IN" sz="1600">
                          <a:effectLst/>
                        </a:rPr>
                        <a:t>14</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1600" b="1">
                          <a:solidFill>
                            <a:srgbClr val="000000"/>
                          </a:solidFill>
                          <a:effectLst/>
                        </a:rPr>
                        <a:t>rmdir dirname</a:t>
                      </a:r>
                      <a:endParaRPr lang="en-IN" sz="1600">
                        <a:solidFill>
                          <a:srgbClr val="000000"/>
                        </a:solidFill>
                        <a:effectLst/>
                      </a:endParaRPr>
                    </a:p>
                    <a:p>
                      <a:pPr algn="just" fontAlgn="t"/>
                      <a:r>
                        <a:rPr lang="en-IN" sz="1600">
                          <a:solidFill>
                            <a:srgbClr val="000000"/>
                          </a:solidFill>
                          <a:effectLst/>
                        </a:rPr>
                        <a:t>Removes a directory</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827488121"/>
                  </a:ext>
                </a:extLst>
              </a:tr>
              <a:tr h="379879">
                <a:tc>
                  <a:txBody>
                    <a:bodyPr/>
                    <a:lstStyle/>
                    <a:p>
                      <a:pPr fontAlgn="t"/>
                      <a:r>
                        <a:rPr lang="en-IN" sz="1600">
                          <a:effectLst/>
                        </a:rPr>
                        <a:t>15</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tail filename</a:t>
                      </a:r>
                      <a:endParaRPr lang="en-US" sz="1600">
                        <a:solidFill>
                          <a:srgbClr val="000000"/>
                        </a:solidFill>
                        <a:effectLst/>
                      </a:endParaRPr>
                    </a:p>
                    <a:p>
                      <a:pPr algn="just" fontAlgn="t"/>
                      <a:r>
                        <a:rPr lang="en-US" sz="1600">
                          <a:solidFill>
                            <a:srgbClr val="000000"/>
                          </a:solidFill>
                          <a:effectLst/>
                        </a:rPr>
                        <a:t>Shows the end of a file</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649447021"/>
                  </a:ext>
                </a:extLst>
              </a:tr>
              <a:tr h="690689">
                <a:tc>
                  <a:txBody>
                    <a:bodyPr/>
                    <a:lstStyle/>
                    <a:p>
                      <a:pPr fontAlgn="t"/>
                      <a:r>
                        <a:rPr lang="en-IN" sz="1600">
                          <a:effectLst/>
                        </a:rPr>
                        <a:t>16</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touch filename</a:t>
                      </a:r>
                      <a:endParaRPr lang="en-US" sz="1600">
                        <a:solidFill>
                          <a:srgbClr val="000000"/>
                        </a:solidFill>
                        <a:effectLst/>
                      </a:endParaRPr>
                    </a:p>
                    <a:p>
                      <a:pPr algn="just" fontAlgn="t"/>
                      <a:r>
                        <a:rPr lang="en-US" sz="1600">
                          <a:solidFill>
                            <a:srgbClr val="000000"/>
                          </a:solidFill>
                          <a:effectLst/>
                        </a:rPr>
                        <a:t>Creates a blank file or modifies an existing file or its attributes</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79366387"/>
                  </a:ext>
                </a:extLst>
              </a:tr>
              <a:tr h="379879">
                <a:tc>
                  <a:txBody>
                    <a:bodyPr/>
                    <a:lstStyle/>
                    <a:p>
                      <a:pPr fontAlgn="t"/>
                      <a:r>
                        <a:rPr lang="en-IN" sz="1600">
                          <a:effectLst/>
                        </a:rPr>
                        <a:t>17</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a:solidFill>
                            <a:srgbClr val="000000"/>
                          </a:solidFill>
                          <a:effectLst/>
                        </a:rPr>
                        <a:t>whereis filename</a:t>
                      </a:r>
                      <a:endParaRPr lang="en-US" sz="1600">
                        <a:solidFill>
                          <a:srgbClr val="000000"/>
                        </a:solidFill>
                        <a:effectLst/>
                      </a:endParaRPr>
                    </a:p>
                    <a:p>
                      <a:pPr algn="just" fontAlgn="t"/>
                      <a:r>
                        <a:rPr lang="en-US" sz="1600">
                          <a:solidFill>
                            <a:srgbClr val="000000"/>
                          </a:solidFill>
                          <a:effectLst/>
                        </a:rPr>
                        <a:t>Shows the location of a file</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61377005"/>
                  </a:ext>
                </a:extLst>
              </a:tr>
              <a:tr h="535284">
                <a:tc>
                  <a:txBody>
                    <a:bodyPr/>
                    <a:lstStyle/>
                    <a:p>
                      <a:pPr fontAlgn="t"/>
                      <a:r>
                        <a:rPr lang="en-IN" sz="1600">
                          <a:effectLst/>
                        </a:rPr>
                        <a:t>18</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600" b="1" dirty="0">
                          <a:solidFill>
                            <a:srgbClr val="000000"/>
                          </a:solidFill>
                          <a:effectLst/>
                        </a:rPr>
                        <a:t>which filename</a:t>
                      </a:r>
                      <a:endParaRPr lang="en-US" sz="1600" dirty="0">
                        <a:solidFill>
                          <a:srgbClr val="000000"/>
                        </a:solidFill>
                        <a:effectLst/>
                      </a:endParaRPr>
                    </a:p>
                    <a:p>
                      <a:pPr algn="just" fontAlgn="t"/>
                      <a:r>
                        <a:rPr lang="en-US" sz="1600" dirty="0">
                          <a:solidFill>
                            <a:srgbClr val="000000"/>
                          </a:solidFill>
                          <a:effectLst/>
                        </a:rPr>
                        <a:t>Shows the location of a file if it is in your PATH</a:t>
                      </a:r>
                    </a:p>
                  </a:txBody>
                  <a:tcPr marL="34534" marR="34534" marT="34534" marB="3453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12383361"/>
                  </a:ext>
                </a:extLst>
              </a:tr>
            </a:tbl>
          </a:graphicData>
        </a:graphic>
      </p:graphicFrame>
    </p:spTree>
    <p:extLst>
      <p:ext uri="{BB962C8B-B14F-4D97-AF65-F5344CB8AC3E}">
        <p14:creationId xmlns:p14="http://schemas.microsoft.com/office/powerpoint/2010/main" val="14825884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4CB83C-ACCD-AADF-DDA8-84518628234A}"/>
              </a:ext>
            </a:extLst>
          </p:cNvPr>
          <p:cNvSpPr txBox="1"/>
          <p:nvPr/>
        </p:nvSpPr>
        <p:spPr>
          <a:xfrm>
            <a:off x="434108" y="415636"/>
            <a:ext cx="4535055" cy="461665"/>
          </a:xfrm>
          <a:prstGeom prst="rect">
            <a:avLst/>
          </a:prstGeom>
          <a:noFill/>
        </p:spPr>
        <p:txBody>
          <a:bodyPr wrap="square" rtlCol="0">
            <a:spAutoFit/>
          </a:bodyPr>
          <a:lstStyle/>
          <a:p>
            <a:r>
              <a:rPr lang="en-IN" sz="2400" b="1" dirty="0">
                <a:solidFill>
                  <a:schemeClr val="accent1"/>
                </a:solidFill>
              </a:rPr>
              <a:t>The </a:t>
            </a:r>
            <a:r>
              <a:rPr lang="en-IN" sz="2400" b="1" dirty="0" err="1">
                <a:solidFill>
                  <a:schemeClr val="accent1"/>
                </a:solidFill>
              </a:rPr>
              <a:t>df</a:t>
            </a:r>
            <a:r>
              <a:rPr lang="en-IN" sz="2400" b="1" dirty="0">
                <a:solidFill>
                  <a:schemeClr val="accent1"/>
                </a:solidFill>
              </a:rPr>
              <a:t> &amp; du command (disk-free) :</a:t>
            </a:r>
          </a:p>
        </p:txBody>
      </p:sp>
      <p:sp>
        <p:nvSpPr>
          <p:cNvPr id="4" name="TextBox 3">
            <a:extLst>
              <a:ext uri="{FF2B5EF4-FFF2-40B4-BE49-F238E27FC236}">
                <a16:creationId xmlns:a16="http://schemas.microsoft.com/office/drawing/2014/main" id="{67751B03-542D-A724-082F-D44D91F0D1CB}"/>
              </a:ext>
            </a:extLst>
          </p:cNvPr>
          <p:cNvSpPr txBox="1"/>
          <p:nvPr/>
        </p:nvSpPr>
        <p:spPr>
          <a:xfrm>
            <a:off x="618834" y="1142040"/>
            <a:ext cx="10076873" cy="1323439"/>
          </a:xfrm>
          <a:prstGeom prst="rect">
            <a:avLst/>
          </a:prstGeom>
          <a:noFill/>
        </p:spPr>
        <p:txBody>
          <a:bodyPr wrap="square">
            <a:spAutoFit/>
          </a:bodyPr>
          <a:lstStyle/>
          <a:p>
            <a:pPr marL="285750" indent="-285750">
              <a:buFont typeface="Arial" panose="020B0604020202020204" pitchFamily="34" charset="0"/>
              <a:buChar char="•"/>
            </a:pPr>
            <a:r>
              <a:rPr lang="en-IN" sz="2000" dirty="0"/>
              <a:t>The </a:t>
            </a:r>
            <a:r>
              <a:rPr lang="en-IN" sz="2000" dirty="0" err="1"/>
              <a:t>df</a:t>
            </a:r>
            <a:r>
              <a:rPr lang="en-IN" sz="2000" dirty="0"/>
              <a:t> command displays the disk space usage in kilobytes     </a:t>
            </a:r>
            <a:r>
              <a:rPr lang="en-IN" sz="2000" b="1" dirty="0"/>
              <a:t>$</a:t>
            </a:r>
            <a:r>
              <a:rPr lang="en-IN" sz="2000" b="1" dirty="0" err="1"/>
              <a:t>df</a:t>
            </a:r>
            <a:r>
              <a:rPr lang="en-IN" sz="2000" b="1" dirty="0"/>
              <a:t> -k</a:t>
            </a:r>
          </a:p>
          <a:p>
            <a:pPr marL="285750" indent="-285750">
              <a:buFont typeface="Arial" panose="020B0604020202020204" pitchFamily="34" charset="0"/>
              <a:buChar char="•"/>
            </a:pPr>
            <a:r>
              <a:rPr lang="en-US" sz="2000" dirty="0"/>
              <a:t>The du (disk usage) command enables you to specify directories to show disk space usage on a particular directory.</a:t>
            </a:r>
          </a:p>
          <a:p>
            <a:pPr marL="285750" indent="-285750">
              <a:buFont typeface="Arial" panose="020B0604020202020204" pitchFamily="34" charset="0"/>
              <a:buChar char="•"/>
            </a:pPr>
            <a:r>
              <a:rPr lang="en-US" sz="2000" dirty="0"/>
              <a:t>$du  or </a:t>
            </a:r>
            <a:r>
              <a:rPr lang="en-US" sz="2000" b="1" dirty="0"/>
              <a:t>$du -h /</a:t>
            </a:r>
            <a:r>
              <a:rPr lang="en-US" sz="2000" b="1" dirty="0" err="1"/>
              <a:t>etc</a:t>
            </a:r>
            <a:r>
              <a:rPr lang="en-US" sz="2000" b="1" dirty="0"/>
              <a:t> </a:t>
            </a:r>
            <a:r>
              <a:rPr lang="en-US" sz="2000" dirty="0"/>
              <a:t>here -h option to display the output in easy to understand notation</a:t>
            </a:r>
            <a:r>
              <a:rPr lang="en-IN" sz="2000" dirty="0"/>
              <a:t> </a:t>
            </a:r>
          </a:p>
        </p:txBody>
      </p:sp>
      <p:pic>
        <p:nvPicPr>
          <p:cNvPr id="7" name="Picture 6">
            <a:extLst>
              <a:ext uri="{FF2B5EF4-FFF2-40B4-BE49-F238E27FC236}">
                <a16:creationId xmlns:a16="http://schemas.microsoft.com/office/drawing/2014/main" id="{D8766E69-8AE1-7D6E-B07A-C1B43E549F04}"/>
              </a:ext>
            </a:extLst>
          </p:cNvPr>
          <p:cNvPicPr>
            <a:picLocks noChangeAspect="1"/>
          </p:cNvPicPr>
          <p:nvPr/>
        </p:nvPicPr>
        <p:blipFill rotWithShape="1">
          <a:blip r:embed="rId2">
            <a:extLst>
              <a:ext uri="{28A0092B-C50C-407E-A947-70E740481C1C}">
                <a14:useLocalDpi xmlns:a14="http://schemas.microsoft.com/office/drawing/2010/main" val="0"/>
              </a:ext>
            </a:extLst>
          </a:blip>
          <a:srcRect l="3561" t="12089" r="55151" b="31206"/>
          <a:stretch/>
        </p:blipFill>
        <p:spPr>
          <a:xfrm>
            <a:off x="2299853" y="2573676"/>
            <a:ext cx="5920510" cy="4023274"/>
          </a:xfrm>
          <a:prstGeom prst="rect">
            <a:avLst/>
          </a:prstGeom>
        </p:spPr>
      </p:pic>
    </p:spTree>
    <p:extLst>
      <p:ext uri="{BB962C8B-B14F-4D97-AF65-F5344CB8AC3E}">
        <p14:creationId xmlns:p14="http://schemas.microsoft.com/office/powerpoint/2010/main" val="831040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DA82E-C7AA-396E-D19A-A4F240C60D62}"/>
              </a:ext>
            </a:extLst>
          </p:cNvPr>
          <p:cNvPicPr>
            <a:picLocks noChangeAspect="1"/>
          </p:cNvPicPr>
          <p:nvPr/>
        </p:nvPicPr>
        <p:blipFill rotWithShape="1">
          <a:blip r:embed="rId2">
            <a:extLst>
              <a:ext uri="{28A0092B-C50C-407E-A947-70E740481C1C}">
                <a14:useLocalDpi xmlns:a14="http://schemas.microsoft.com/office/drawing/2010/main" val="0"/>
              </a:ext>
            </a:extLst>
          </a:blip>
          <a:srcRect l="3030" t="20871" r="44925"/>
          <a:stretch/>
        </p:blipFill>
        <p:spPr>
          <a:xfrm>
            <a:off x="1551710" y="480291"/>
            <a:ext cx="7536872" cy="5669795"/>
          </a:xfrm>
          <a:prstGeom prst="rect">
            <a:avLst/>
          </a:prstGeom>
        </p:spPr>
      </p:pic>
    </p:spTree>
    <p:extLst>
      <p:ext uri="{BB962C8B-B14F-4D97-AF65-F5344CB8AC3E}">
        <p14:creationId xmlns:p14="http://schemas.microsoft.com/office/powerpoint/2010/main" val="39241652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974B85-2928-7AA9-532E-97193187E2E7}"/>
              </a:ext>
            </a:extLst>
          </p:cNvPr>
          <p:cNvSpPr txBox="1"/>
          <p:nvPr/>
        </p:nvSpPr>
        <p:spPr>
          <a:xfrm>
            <a:off x="498762" y="3902722"/>
            <a:ext cx="4396510"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Unmount the file :</a:t>
            </a:r>
          </a:p>
        </p:txBody>
      </p:sp>
      <p:sp>
        <p:nvSpPr>
          <p:cNvPr id="3" name="TextBox 2">
            <a:extLst>
              <a:ext uri="{FF2B5EF4-FFF2-40B4-BE49-F238E27FC236}">
                <a16:creationId xmlns:a16="http://schemas.microsoft.com/office/drawing/2014/main" id="{F2EE15CD-0F00-2B8F-64CA-F3F11236A885}"/>
              </a:ext>
            </a:extLst>
          </p:cNvPr>
          <p:cNvSpPr txBox="1"/>
          <p:nvPr/>
        </p:nvSpPr>
        <p:spPr>
          <a:xfrm>
            <a:off x="1076037" y="4632778"/>
            <a:ext cx="910705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To unmount (remove) the file system from your system, use the </a:t>
            </a:r>
            <a:r>
              <a:rPr lang="en-US" sz="2000" dirty="0" err="1"/>
              <a:t>umount</a:t>
            </a:r>
            <a:r>
              <a:rPr lang="en-US" sz="2000" dirty="0"/>
              <a:t> command by identifying the mount point or device.</a:t>
            </a:r>
          </a:p>
          <a:p>
            <a:pPr marL="285750" indent="-285750">
              <a:buFont typeface="Arial" panose="020B0604020202020204" pitchFamily="34" charset="0"/>
              <a:buChar char="•"/>
            </a:pPr>
            <a:r>
              <a:rPr lang="en-US" sz="2000" dirty="0"/>
              <a:t>$</a:t>
            </a:r>
            <a:r>
              <a:rPr lang="en-US" sz="2000" dirty="0" err="1"/>
              <a:t>umount</a:t>
            </a:r>
            <a:r>
              <a:rPr lang="en-US" sz="2000" dirty="0"/>
              <a:t> </a:t>
            </a:r>
            <a:r>
              <a:rPr lang="en-US" sz="2000" dirty="0" err="1"/>
              <a:t>where_device_mounted</a:t>
            </a:r>
            <a:endParaRPr lang="en-IN" sz="2000" dirty="0"/>
          </a:p>
        </p:txBody>
      </p:sp>
      <p:sp>
        <p:nvSpPr>
          <p:cNvPr id="6" name="TextBox 5">
            <a:extLst>
              <a:ext uri="{FF2B5EF4-FFF2-40B4-BE49-F238E27FC236}">
                <a16:creationId xmlns:a16="http://schemas.microsoft.com/office/drawing/2014/main" id="{9F082CBA-A28E-A61F-A98E-4F4F544F7452}"/>
              </a:ext>
            </a:extLst>
          </p:cNvPr>
          <p:cNvSpPr txBox="1"/>
          <p:nvPr/>
        </p:nvSpPr>
        <p:spPr>
          <a:xfrm>
            <a:off x="498762" y="360347"/>
            <a:ext cx="6096000" cy="461665"/>
          </a:xfrm>
          <a:prstGeom prst="rect">
            <a:avLst/>
          </a:prstGeom>
          <a:noFill/>
        </p:spPr>
        <p:txBody>
          <a:bodyPr wrap="square">
            <a:spAutoFit/>
          </a:bodyPr>
          <a:lstStyle/>
          <a:p>
            <a:pPr algn="l"/>
            <a:r>
              <a:rPr lang="en-IN" sz="2400" b="1" i="0" dirty="0">
                <a:solidFill>
                  <a:schemeClr val="accent1"/>
                </a:solidFill>
                <a:effectLst>
                  <a:outerShdw blurRad="38100" dist="38100" dir="2700000" algn="tl">
                    <a:srgbClr val="000000">
                      <a:alpha val="43137"/>
                    </a:srgbClr>
                  </a:outerShdw>
                </a:effectLst>
                <a:cs typeface="Heebo" pitchFamily="2" charset="-79"/>
              </a:rPr>
              <a:t>Mounting the File System :</a:t>
            </a:r>
          </a:p>
        </p:txBody>
      </p:sp>
      <p:sp>
        <p:nvSpPr>
          <p:cNvPr id="7" name="TextBox 6">
            <a:extLst>
              <a:ext uri="{FF2B5EF4-FFF2-40B4-BE49-F238E27FC236}">
                <a16:creationId xmlns:a16="http://schemas.microsoft.com/office/drawing/2014/main" id="{9A065B23-1CD5-2B34-A798-93601552565F}"/>
              </a:ext>
            </a:extLst>
          </p:cNvPr>
          <p:cNvSpPr txBox="1"/>
          <p:nvPr/>
        </p:nvSpPr>
        <p:spPr>
          <a:xfrm>
            <a:off x="1076037" y="1051236"/>
            <a:ext cx="9758218" cy="1015663"/>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0000"/>
                </a:solidFill>
                <a:effectLst/>
              </a:rPr>
              <a:t>A file system must be mounted in order to be usable by the system. </a:t>
            </a:r>
          </a:p>
          <a:p>
            <a:pPr marL="342900" indent="-342900">
              <a:buFont typeface="Arial" panose="020B0604020202020204" pitchFamily="34" charset="0"/>
              <a:buChar char="•"/>
            </a:pPr>
            <a:r>
              <a:rPr lang="en-US" sz="2000" b="0" i="0" dirty="0">
                <a:solidFill>
                  <a:srgbClr val="000000"/>
                </a:solidFill>
                <a:effectLst/>
              </a:rPr>
              <a:t>To see what is currently mounted (available for use) on your system, use mount command</a:t>
            </a:r>
            <a:endParaRPr lang="en-IN" sz="2000" dirty="0"/>
          </a:p>
        </p:txBody>
      </p:sp>
      <p:sp>
        <p:nvSpPr>
          <p:cNvPr id="8" name="TextBox 7">
            <a:extLst>
              <a:ext uri="{FF2B5EF4-FFF2-40B4-BE49-F238E27FC236}">
                <a16:creationId xmlns:a16="http://schemas.microsoft.com/office/drawing/2014/main" id="{7F6A7219-46F1-27F5-C513-CDA42D637F45}"/>
              </a:ext>
            </a:extLst>
          </p:cNvPr>
          <p:cNvSpPr txBox="1"/>
          <p:nvPr/>
        </p:nvSpPr>
        <p:spPr>
          <a:xfrm>
            <a:off x="1076038" y="2157003"/>
            <a:ext cx="9758217" cy="1477328"/>
          </a:xfrm>
          <a:prstGeom prst="rect">
            <a:avLst/>
          </a:prstGeom>
          <a:noFill/>
        </p:spPr>
        <p:txBody>
          <a:bodyPr wrap="square">
            <a:spAutoFit/>
          </a:bodyPr>
          <a:lstStyle/>
          <a:p>
            <a:pPr marL="285750" indent="-285750">
              <a:buFont typeface="Arial" panose="020B0604020202020204" pitchFamily="34" charset="0"/>
              <a:buChar char="•"/>
            </a:pPr>
            <a:r>
              <a:rPr lang="en-US" dirty="0"/>
              <a:t>The /</a:t>
            </a:r>
            <a:r>
              <a:rPr lang="en-US" dirty="0" err="1"/>
              <a:t>mnt</a:t>
            </a:r>
            <a:r>
              <a:rPr lang="en-US" dirty="0"/>
              <a:t> directory, by the Unix convention, is where temporary mounts (such as CDROM drives, remote network drives, and floppy drives) are located. </a:t>
            </a:r>
          </a:p>
          <a:p>
            <a:pPr marL="285750" indent="-285750">
              <a:buFont typeface="Arial" panose="020B0604020202020204" pitchFamily="34" charset="0"/>
              <a:buChar char="•"/>
            </a:pPr>
            <a:r>
              <a:rPr lang="en-US" dirty="0"/>
              <a:t>If you need to mount a file system, you can use the mount command with the following syntax </a:t>
            </a:r>
          </a:p>
          <a:p>
            <a:endParaRPr lang="en-US" dirty="0"/>
          </a:p>
          <a:p>
            <a:r>
              <a:rPr lang="en-US" dirty="0"/>
              <a:t>	</a:t>
            </a:r>
            <a:r>
              <a:rPr lang="en-US" b="1" dirty="0"/>
              <a:t>mount -t file_system_type </a:t>
            </a:r>
            <a:r>
              <a:rPr lang="en-US" b="1" dirty="0" err="1"/>
              <a:t>device_to_mount</a:t>
            </a:r>
            <a:r>
              <a:rPr lang="en-US" b="1" dirty="0"/>
              <a:t> </a:t>
            </a:r>
            <a:r>
              <a:rPr lang="en-US" b="1" dirty="0" err="1"/>
              <a:t>directory_to_mount_to</a:t>
            </a:r>
            <a:endParaRPr lang="en-IN" b="1" dirty="0"/>
          </a:p>
        </p:txBody>
      </p:sp>
    </p:spTree>
    <p:extLst>
      <p:ext uri="{BB962C8B-B14F-4D97-AF65-F5344CB8AC3E}">
        <p14:creationId xmlns:p14="http://schemas.microsoft.com/office/powerpoint/2010/main" val="1164027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052071-98E4-EFDF-0D33-B64A00BDB7CE}"/>
              </a:ext>
            </a:extLst>
          </p:cNvPr>
          <p:cNvSpPr txBox="1"/>
          <p:nvPr/>
        </p:nvSpPr>
        <p:spPr>
          <a:xfrm>
            <a:off x="665018" y="424873"/>
            <a:ext cx="5006109"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Regular Expression :</a:t>
            </a:r>
            <a:endParaRPr lang="en-IN" b="1" dirty="0">
              <a:solidFill>
                <a:schemeClr val="accent1"/>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326095BC-A7CB-AD65-6202-5CABF9B459FE}"/>
              </a:ext>
            </a:extLst>
          </p:cNvPr>
          <p:cNvSpPr txBox="1"/>
          <p:nvPr/>
        </p:nvSpPr>
        <p:spPr>
          <a:xfrm>
            <a:off x="1043709" y="1196447"/>
            <a:ext cx="10298546" cy="1200329"/>
          </a:xfrm>
          <a:prstGeom prst="rect">
            <a:avLst/>
          </a:prstGeom>
          <a:noFill/>
        </p:spPr>
        <p:txBody>
          <a:bodyPr wrap="square">
            <a:spAutoFit/>
          </a:bodyPr>
          <a:lstStyle/>
          <a:p>
            <a:pPr marL="285750" indent="-285750">
              <a:buFont typeface="Arial" panose="020B0604020202020204" pitchFamily="34" charset="0"/>
              <a:buChar char="•"/>
            </a:pPr>
            <a:r>
              <a:rPr lang="en-US" dirty="0"/>
              <a:t>A regular expression (regex) is a method of representing a string matching pattern.</a:t>
            </a:r>
          </a:p>
          <a:p>
            <a:pPr marL="285750" indent="-285750">
              <a:buFont typeface="Arial" panose="020B0604020202020204" pitchFamily="34" charset="0"/>
              <a:buChar char="•"/>
            </a:pPr>
            <a:r>
              <a:rPr lang="en-US" dirty="0"/>
              <a:t>Regular expressions enable strings that match a particular pattern within textual data records to be located and modified and they are often used within utility programs and programming languages that manipulate textual data</a:t>
            </a:r>
            <a:endParaRPr lang="en-IN" dirty="0"/>
          </a:p>
        </p:txBody>
      </p:sp>
      <p:sp>
        <p:nvSpPr>
          <p:cNvPr id="8" name="TextBox 7">
            <a:extLst>
              <a:ext uri="{FF2B5EF4-FFF2-40B4-BE49-F238E27FC236}">
                <a16:creationId xmlns:a16="http://schemas.microsoft.com/office/drawing/2014/main" id="{1ADA21FC-3C31-FD3F-32CA-64FB7B91F7BE}"/>
              </a:ext>
            </a:extLst>
          </p:cNvPr>
          <p:cNvSpPr txBox="1"/>
          <p:nvPr/>
        </p:nvSpPr>
        <p:spPr>
          <a:xfrm>
            <a:off x="665018" y="2706685"/>
            <a:ext cx="6096000" cy="400110"/>
          </a:xfrm>
          <a:prstGeom prst="rect">
            <a:avLst/>
          </a:prstGeom>
          <a:noFill/>
        </p:spPr>
        <p:txBody>
          <a:bodyPr wrap="square">
            <a:spAutoFit/>
          </a:bodyPr>
          <a:lstStyle/>
          <a:p>
            <a:pPr algn="just"/>
            <a:r>
              <a:rPr lang="en-IN" sz="2000" b="1" i="0" dirty="0">
                <a:solidFill>
                  <a:schemeClr val="accent1"/>
                </a:solidFill>
                <a:effectLst>
                  <a:outerShdw blurRad="38100" dist="38100" dir="2700000" algn="tl">
                    <a:srgbClr val="000000">
                      <a:alpha val="43137"/>
                    </a:srgbClr>
                  </a:outerShdw>
                </a:effectLst>
                <a:latin typeface="erdana"/>
              </a:rPr>
              <a:t>Regular Expression Metacharacters :</a:t>
            </a:r>
          </a:p>
        </p:txBody>
      </p:sp>
      <p:graphicFrame>
        <p:nvGraphicFramePr>
          <p:cNvPr id="9" name="Table 8">
            <a:extLst>
              <a:ext uri="{FF2B5EF4-FFF2-40B4-BE49-F238E27FC236}">
                <a16:creationId xmlns:a16="http://schemas.microsoft.com/office/drawing/2014/main" id="{E25517E0-C15A-37CC-61D3-6D837AA1088E}"/>
              </a:ext>
            </a:extLst>
          </p:cNvPr>
          <p:cNvGraphicFramePr>
            <a:graphicFrameLocks noGrp="1"/>
          </p:cNvGraphicFramePr>
          <p:nvPr>
            <p:extLst>
              <p:ext uri="{D42A27DB-BD31-4B8C-83A1-F6EECF244321}">
                <p14:modId xmlns:p14="http://schemas.microsoft.com/office/powerpoint/2010/main" val="3852992751"/>
              </p:ext>
            </p:extLst>
          </p:nvPr>
        </p:nvGraphicFramePr>
        <p:xfrm>
          <a:off x="1716952" y="3235302"/>
          <a:ext cx="7731848" cy="3108960"/>
        </p:xfrm>
        <a:graphic>
          <a:graphicData uri="http://schemas.openxmlformats.org/drawingml/2006/table">
            <a:tbl>
              <a:tblPr/>
              <a:tblGrid>
                <a:gridCol w="2005303">
                  <a:extLst>
                    <a:ext uri="{9D8B030D-6E8A-4147-A177-3AD203B41FA5}">
                      <a16:colId xmlns:a16="http://schemas.microsoft.com/office/drawing/2014/main" val="3199307827"/>
                    </a:ext>
                  </a:extLst>
                </a:gridCol>
                <a:gridCol w="5726545">
                  <a:extLst>
                    <a:ext uri="{9D8B030D-6E8A-4147-A177-3AD203B41FA5}">
                      <a16:colId xmlns:a16="http://schemas.microsoft.com/office/drawing/2014/main" val="1303636925"/>
                    </a:ext>
                  </a:extLst>
                </a:gridCol>
              </a:tblGrid>
              <a:tr h="0">
                <a:tc>
                  <a:txBody>
                    <a:bodyPr/>
                    <a:lstStyle/>
                    <a:p>
                      <a:pPr algn="l" fontAlgn="t"/>
                      <a:r>
                        <a:rPr lang="en-IN" dirty="0">
                          <a:solidFill>
                            <a:srgbClr val="000000"/>
                          </a:solidFill>
                          <a:effectLst/>
                          <a:latin typeface="+mn-lt"/>
                        </a:rPr>
                        <a:t>Metacharacter</a:t>
                      </a:r>
                    </a:p>
                  </a:txBody>
                  <a:tcPr marT="91440" marB="91440">
                    <a:lnL w="7620" cap="flat" cmpd="sng" algn="ctr">
                      <a:solidFill>
                        <a:srgbClr val="A0FB48"/>
                      </a:solidFill>
                      <a:prstDash val="solid"/>
                      <a:round/>
                      <a:headEnd type="none" w="med" len="med"/>
                      <a:tailEnd type="none" w="med" len="med"/>
                    </a:lnL>
                    <a:lnR w="7620" cap="flat" cmpd="sng" algn="ctr">
                      <a:solidFill>
                        <a:srgbClr val="A0FB48"/>
                      </a:solidFill>
                      <a:prstDash val="solid"/>
                      <a:round/>
                      <a:headEnd type="none" w="med" len="med"/>
                      <a:tailEnd type="none" w="med" len="med"/>
                    </a:lnR>
                    <a:lnT w="7620" cap="flat" cmpd="sng" algn="ctr">
                      <a:solidFill>
                        <a:srgbClr val="A0FB4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mn-lt"/>
                        </a:rPr>
                        <a:t>Description</a:t>
                      </a:r>
                    </a:p>
                  </a:txBody>
                  <a:tcPr marT="91440" marB="91440">
                    <a:lnL w="7620" cap="flat" cmpd="sng" algn="ctr">
                      <a:solidFill>
                        <a:srgbClr val="A0FB48"/>
                      </a:solidFill>
                      <a:prstDash val="solid"/>
                      <a:round/>
                      <a:headEnd type="none" w="med" len="med"/>
                      <a:tailEnd type="none" w="med" len="med"/>
                    </a:lnL>
                    <a:lnR w="7620" cap="flat" cmpd="sng" algn="ctr">
                      <a:solidFill>
                        <a:srgbClr val="A0FB48"/>
                      </a:solidFill>
                      <a:prstDash val="solid"/>
                      <a:round/>
                      <a:headEnd type="none" w="med" len="med"/>
                      <a:tailEnd type="none" w="med" len="med"/>
                    </a:lnR>
                    <a:lnT w="7620" cap="flat" cmpd="sng" algn="ctr">
                      <a:solidFill>
                        <a:srgbClr val="A0FB4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246408500"/>
                  </a:ext>
                </a:extLst>
              </a:tr>
              <a:tr h="0">
                <a:tc>
                  <a:txBody>
                    <a:bodyPr/>
                    <a:lstStyle/>
                    <a:p>
                      <a:pPr algn="just" fontAlgn="t"/>
                      <a:r>
                        <a:rPr lang="en-IN" dirty="0">
                          <a:solidFill>
                            <a:srgbClr val="333333"/>
                          </a:solidFill>
                          <a:effectLst/>
                          <a:latin typeface="+mn-lt"/>
                        </a:rPr>
                        <a: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mn-lt"/>
                        </a:rPr>
                        <a:t>Replaces any character.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882961069"/>
                  </a:ext>
                </a:extLst>
              </a:tr>
              <a:tr h="0">
                <a:tc>
                  <a:txBody>
                    <a:bodyPr/>
                    <a:lstStyle/>
                    <a:p>
                      <a:pPr algn="just" fontAlgn="t"/>
                      <a:r>
                        <a:rPr lang="en-IN" dirty="0">
                          <a:solidFill>
                            <a:srgbClr val="333333"/>
                          </a:solidFill>
                          <a:effectLst/>
                          <a:latin typeface="+mn-lt"/>
                        </a:rPr>
                        <a: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mn-lt"/>
                        </a:rPr>
                        <a:t>Matches start of string and represents characters not in the string.</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96667446"/>
                  </a:ext>
                </a:extLst>
              </a:tr>
              <a:tr h="0">
                <a:tc>
                  <a:txBody>
                    <a:bodyPr/>
                    <a:lstStyle/>
                    <a:p>
                      <a:pPr algn="just" fontAlgn="t"/>
                      <a:r>
                        <a:rPr lang="en-IN">
                          <a:solidFill>
                            <a:srgbClr val="333333"/>
                          </a:solidFill>
                          <a:effectLst/>
                          <a:latin typeface="+mn-lt"/>
                        </a:rPr>
                        <a: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mn-lt"/>
                        </a:rPr>
                        <a:t>Matches end of string.</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98215123"/>
                  </a:ext>
                </a:extLst>
              </a:tr>
              <a:tr h="0">
                <a:tc>
                  <a:txBody>
                    <a:bodyPr/>
                    <a:lstStyle/>
                    <a:p>
                      <a:pPr algn="just" fontAlgn="t"/>
                      <a:r>
                        <a:rPr lang="en-IN">
                          <a:solidFill>
                            <a:srgbClr val="333333"/>
                          </a:solidFill>
                          <a:effectLst/>
                          <a:latin typeface="+mn-lt"/>
                        </a:rPr>
                        <a: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mn-lt"/>
                        </a:rPr>
                        <a:t>Matches zero or more times the preceding character.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72539313"/>
                  </a:ext>
                </a:extLst>
              </a:tr>
              <a:tr h="0">
                <a:tc>
                  <a:txBody>
                    <a:bodyPr/>
                    <a:lstStyle/>
                    <a:p>
                      <a:pPr algn="just" fontAlgn="t"/>
                      <a:r>
                        <a:rPr lang="en-IN">
                          <a:solidFill>
                            <a:srgbClr val="333333"/>
                          </a:solidFill>
                          <a:effectLst/>
                          <a:latin typeface="+mn-lt"/>
                        </a:rPr>
                        <a: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mn-lt"/>
                        </a:rPr>
                        <a:t>Represents the group of characters.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46838450"/>
                  </a:ext>
                </a:extLst>
              </a:tr>
              <a:tr h="0">
                <a:tc>
                  <a:txBody>
                    <a:bodyPr/>
                    <a:lstStyle/>
                    <a:p>
                      <a:pPr algn="just" fontAlgn="t"/>
                      <a:r>
                        <a:rPr lang="en-IN">
                          <a:solidFill>
                            <a:srgbClr val="333333"/>
                          </a:solidFill>
                          <a:effectLst/>
                          <a:latin typeface="+mn-lt"/>
                        </a:rPr>
                        <a: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mn-lt"/>
                        </a:rPr>
                        <a:t>Groups regular expressions.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70517630"/>
                  </a:ext>
                </a:extLst>
              </a:tr>
            </a:tbl>
          </a:graphicData>
        </a:graphic>
      </p:graphicFrame>
    </p:spTree>
    <p:extLst>
      <p:ext uri="{BB962C8B-B14F-4D97-AF65-F5344CB8AC3E}">
        <p14:creationId xmlns:p14="http://schemas.microsoft.com/office/powerpoint/2010/main" val="6219159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30D4E1F-9A10-E028-F7A8-59C4A43B2D6B}"/>
              </a:ext>
            </a:extLst>
          </p:cNvPr>
          <p:cNvGraphicFramePr>
            <a:graphicFrameLocks noGrp="1"/>
          </p:cNvGraphicFramePr>
          <p:nvPr>
            <p:extLst>
              <p:ext uri="{D42A27DB-BD31-4B8C-83A1-F6EECF244321}">
                <p14:modId xmlns:p14="http://schemas.microsoft.com/office/powerpoint/2010/main" val="3167583862"/>
              </p:ext>
            </p:extLst>
          </p:nvPr>
        </p:nvGraphicFramePr>
        <p:xfrm>
          <a:off x="1034471" y="874280"/>
          <a:ext cx="9624292" cy="4642528"/>
        </p:xfrm>
        <a:graphic>
          <a:graphicData uri="http://schemas.openxmlformats.org/drawingml/2006/table">
            <a:tbl>
              <a:tblPr/>
              <a:tblGrid>
                <a:gridCol w="2401455">
                  <a:extLst>
                    <a:ext uri="{9D8B030D-6E8A-4147-A177-3AD203B41FA5}">
                      <a16:colId xmlns:a16="http://schemas.microsoft.com/office/drawing/2014/main" val="3529013925"/>
                    </a:ext>
                  </a:extLst>
                </a:gridCol>
                <a:gridCol w="7222837">
                  <a:extLst>
                    <a:ext uri="{9D8B030D-6E8A-4147-A177-3AD203B41FA5}">
                      <a16:colId xmlns:a16="http://schemas.microsoft.com/office/drawing/2014/main" val="4016671904"/>
                    </a:ext>
                  </a:extLst>
                </a:gridCol>
              </a:tblGrid>
              <a:tr h="268092">
                <a:tc>
                  <a:txBody>
                    <a:bodyPr/>
                    <a:lstStyle/>
                    <a:p>
                      <a:pPr algn="just" fontAlgn="t"/>
                      <a:r>
                        <a:rPr lang="en-IN" sz="2000">
                          <a:solidFill>
                            <a:srgbClr val="333333"/>
                          </a:solidFill>
                          <a:effectLst/>
                          <a:latin typeface="+mn-lt"/>
                        </a:rPr>
                        <a:t>?</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a:solidFill>
                            <a:srgbClr val="333333"/>
                          </a:solidFill>
                          <a:effectLst/>
                          <a:latin typeface="+mn-lt"/>
                        </a:rPr>
                        <a:t>Matches exactly one character.</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17766730"/>
                  </a:ext>
                </a:extLst>
              </a:tr>
              <a:tr h="453694">
                <a:tc>
                  <a:txBody>
                    <a:bodyPr/>
                    <a:lstStyle/>
                    <a:p>
                      <a:pPr algn="just" fontAlgn="t"/>
                      <a:r>
                        <a:rPr lang="en-IN" sz="2000" dirty="0">
                          <a:solidFill>
                            <a:srgbClr val="333333"/>
                          </a:solidFill>
                          <a:effectLst/>
                          <a:latin typeface="+mn-lt"/>
                        </a:rPr>
                        <a:t>+</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mn-lt"/>
                        </a:rPr>
                        <a:t>Matches one or more times the preceding character.</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44627119"/>
                  </a:ext>
                </a:extLst>
              </a:tr>
              <a:tr h="453694">
                <a:tc>
                  <a:txBody>
                    <a:bodyPr/>
                    <a:lstStyle/>
                    <a:p>
                      <a:pPr algn="just" fontAlgn="t"/>
                      <a:r>
                        <a:rPr lang="en-IN" sz="2000">
                          <a:solidFill>
                            <a:srgbClr val="333333"/>
                          </a:solidFill>
                          <a:effectLst/>
                          <a:latin typeface="+mn-lt"/>
                        </a:rPr>
                        <a:t>{N}</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mn-lt"/>
                        </a:rPr>
                        <a:t>Preceding character is matched exactly N times.</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05355296"/>
                  </a:ext>
                </a:extLst>
              </a:tr>
              <a:tr h="453694">
                <a:tc>
                  <a:txBody>
                    <a:bodyPr/>
                    <a:lstStyle/>
                    <a:p>
                      <a:pPr algn="just" fontAlgn="t"/>
                      <a:r>
                        <a:rPr lang="en-IN" sz="2000">
                          <a:solidFill>
                            <a:srgbClr val="333333"/>
                          </a:solidFill>
                          <a:effectLst/>
                          <a:latin typeface="+mn-lt"/>
                        </a:rPr>
                        <a:t>{N,}</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mn-lt"/>
                        </a:rPr>
                        <a:t>Preceding character is matched exactly N times or more.</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62466979"/>
                  </a:ext>
                </a:extLst>
              </a:tr>
              <a:tr h="639296">
                <a:tc>
                  <a:txBody>
                    <a:bodyPr/>
                    <a:lstStyle/>
                    <a:p>
                      <a:pPr algn="just" fontAlgn="t"/>
                      <a:r>
                        <a:rPr lang="en-IN" sz="2000">
                          <a:solidFill>
                            <a:srgbClr val="333333"/>
                          </a:solidFill>
                          <a:effectLst/>
                          <a:latin typeface="+mn-lt"/>
                        </a:rPr>
                        <a:t>{N,M}</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mn-lt"/>
                        </a:rPr>
                        <a:t>Preceding character is matched exactly N times, but not more than M times.</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943782360"/>
                  </a:ext>
                </a:extLst>
              </a:tr>
              <a:tr h="268092">
                <a:tc>
                  <a:txBody>
                    <a:bodyPr/>
                    <a:lstStyle/>
                    <a:p>
                      <a:pPr algn="just" fontAlgn="t"/>
                      <a:r>
                        <a:rPr lang="en-IN" sz="2000">
                          <a:solidFill>
                            <a:srgbClr val="333333"/>
                          </a:solidFill>
                          <a:effectLst/>
                          <a:latin typeface="+mn-lt"/>
                        </a:rPr>
                        <a:t>-</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000">
                          <a:solidFill>
                            <a:srgbClr val="333333"/>
                          </a:solidFill>
                          <a:effectLst/>
                          <a:latin typeface="+mn-lt"/>
                        </a:rPr>
                        <a:t>Represents the range.</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16237353"/>
                  </a:ext>
                </a:extLst>
              </a:tr>
              <a:tr h="453694">
                <a:tc>
                  <a:txBody>
                    <a:bodyPr/>
                    <a:lstStyle/>
                    <a:p>
                      <a:pPr algn="just" fontAlgn="t"/>
                      <a:r>
                        <a:rPr lang="en-IN" sz="2000">
                          <a:solidFill>
                            <a:srgbClr val="333333"/>
                          </a:solidFill>
                          <a:effectLst/>
                          <a:latin typeface="+mn-lt"/>
                        </a:rPr>
                        <a:t>\b</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mn-lt"/>
                        </a:rPr>
                        <a:t>Matches empty string at the edge of a word.</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81706256"/>
                  </a:ext>
                </a:extLst>
              </a:tr>
              <a:tr h="453694">
                <a:tc>
                  <a:txBody>
                    <a:bodyPr/>
                    <a:lstStyle/>
                    <a:p>
                      <a:pPr algn="just" fontAlgn="t"/>
                      <a:r>
                        <a:rPr lang="en-IN" sz="2000">
                          <a:solidFill>
                            <a:srgbClr val="333333"/>
                          </a:solidFill>
                          <a:effectLst/>
                          <a:latin typeface="+mn-lt"/>
                        </a:rPr>
                        <a:t>\B</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mn-lt"/>
                        </a:rPr>
                        <a:t>Matches empty string if it is not at the edge of a word.</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84368944"/>
                  </a:ext>
                </a:extLst>
              </a:tr>
              <a:tr h="453694">
                <a:tc>
                  <a:txBody>
                    <a:bodyPr/>
                    <a:lstStyle/>
                    <a:p>
                      <a:pPr algn="just" fontAlgn="t"/>
                      <a:r>
                        <a:rPr lang="en-IN" sz="2000">
                          <a:solidFill>
                            <a:srgbClr val="333333"/>
                          </a:solidFill>
                          <a:effectLst/>
                          <a:latin typeface="+mn-lt"/>
                        </a:rPr>
                        <a:t>\&lt;</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mn-lt"/>
                        </a:rPr>
                        <a:t>Matches empty string at the beginning of a word.</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03671727"/>
                  </a:ext>
                </a:extLst>
              </a:tr>
              <a:tr h="453694">
                <a:tc>
                  <a:txBody>
                    <a:bodyPr/>
                    <a:lstStyle/>
                    <a:p>
                      <a:pPr algn="just" fontAlgn="t"/>
                      <a:r>
                        <a:rPr lang="en-IN" sz="2000">
                          <a:solidFill>
                            <a:srgbClr val="333333"/>
                          </a:solidFill>
                          <a:effectLst/>
                          <a:latin typeface="+mn-lt"/>
                        </a:rPr>
                        <a:t>\&gt;</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dirty="0">
                          <a:solidFill>
                            <a:srgbClr val="333333"/>
                          </a:solidFill>
                          <a:effectLst/>
                          <a:latin typeface="+mn-lt"/>
                        </a:rPr>
                        <a:t>Matches empty string at the end of a word.</a:t>
                      </a:r>
                    </a:p>
                  </a:txBody>
                  <a:tcPr marL="41245" marR="41245" marT="41245" marB="4124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73510767"/>
                  </a:ext>
                </a:extLst>
              </a:tr>
            </a:tbl>
          </a:graphicData>
        </a:graphic>
      </p:graphicFrame>
    </p:spTree>
    <p:extLst>
      <p:ext uri="{BB962C8B-B14F-4D97-AF65-F5344CB8AC3E}">
        <p14:creationId xmlns:p14="http://schemas.microsoft.com/office/powerpoint/2010/main" val="1742183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61A8AA-F80D-B157-675C-AF8ADA2C7E82}"/>
              </a:ext>
            </a:extLst>
          </p:cNvPr>
          <p:cNvSpPr txBox="1"/>
          <p:nvPr/>
        </p:nvSpPr>
        <p:spPr>
          <a:xfrm>
            <a:off x="369455" y="337188"/>
            <a:ext cx="6096000" cy="400110"/>
          </a:xfrm>
          <a:prstGeom prst="rect">
            <a:avLst/>
          </a:prstGeom>
          <a:noFill/>
        </p:spPr>
        <p:txBody>
          <a:bodyPr wrap="square">
            <a:spAutoFit/>
          </a:bodyPr>
          <a:lstStyle/>
          <a:p>
            <a:pPr algn="just"/>
            <a:r>
              <a:rPr lang="en-IN" sz="2000" b="1" i="0" dirty="0">
                <a:solidFill>
                  <a:schemeClr val="accent1">
                    <a:lumMod val="75000"/>
                  </a:schemeClr>
                </a:solidFill>
                <a:effectLst>
                  <a:outerShdw blurRad="38100" dist="38100" dir="2700000" algn="tl">
                    <a:srgbClr val="000000">
                      <a:alpha val="43137"/>
                    </a:srgbClr>
                  </a:outerShdw>
                </a:effectLst>
                <a:cs typeface="Calibri" panose="020F0502020204030204" pitchFamily="34" charset="0"/>
              </a:rPr>
              <a:t>Linux grep Regular Expressions :</a:t>
            </a:r>
          </a:p>
        </p:txBody>
      </p:sp>
      <p:sp>
        <p:nvSpPr>
          <p:cNvPr id="7" name="TextBox 6">
            <a:extLst>
              <a:ext uri="{FF2B5EF4-FFF2-40B4-BE49-F238E27FC236}">
                <a16:creationId xmlns:a16="http://schemas.microsoft.com/office/drawing/2014/main" id="{384141D9-8DF9-A6AD-7BAA-F771DE9CEDA4}"/>
              </a:ext>
            </a:extLst>
          </p:cNvPr>
          <p:cNvSpPr txBox="1"/>
          <p:nvPr/>
        </p:nvSpPr>
        <p:spPr>
          <a:xfrm>
            <a:off x="923636" y="1251865"/>
            <a:ext cx="8783781" cy="1200329"/>
          </a:xfrm>
          <a:prstGeom prst="rect">
            <a:avLst/>
          </a:prstGeom>
          <a:noFill/>
        </p:spPr>
        <p:txBody>
          <a:bodyPr wrap="square">
            <a:spAutoFit/>
          </a:bodyPr>
          <a:lstStyle/>
          <a:p>
            <a:r>
              <a:rPr lang="en-US" b="1" dirty="0"/>
              <a:t>Print Lines Matching A Pattern</a:t>
            </a:r>
          </a:p>
          <a:p>
            <a:pPr marL="285750" indent="-285750">
              <a:buFont typeface="Arial" panose="020B0604020202020204" pitchFamily="34" charset="0"/>
              <a:buChar char="•"/>
            </a:pPr>
            <a:r>
              <a:rPr lang="en-US" dirty="0"/>
              <a:t>The grep command will search for line that matches the specified pattern.</a:t>
            </a:r>
          </a:p>
          <a:p>
            <a:r>
              <a:rPr lang="en-US" dirty="0"/>
              <a:t>	Syntax:</a:t>
            </a:r>
          </a:p>
          <a:p>
            <a:r>
              <a:rPr lang="en-US" dirty="0"/>
              <a:t>		grep &lt;pattern&gt; &lt;</a:t>
            </a:r>
            <a:r>
              <a:rPr lang="en-US" dirty="0" err="1"/>
              <a:t>fileName</a:t>
            </a:r>
            <a:r>
              <a:rPr lang="en-US" dirty="0"/>
              <a:t>&gt; </a:t>
            </a:r>
            <a:endParaRPr lang="en-IN" dirty="0"/>
          </a:p>
        </p:txBody>
      </p:sp>
      <p:pic>
        <p:nvPicPr>
          <p:cNvPr id="9" name="Picture 8">
            <a:extLst>
              <a:ext uri="{FF2B5EF4-FFF2-40B4-BE49-F238E27FC236}">
                <a16:creationId xmlns:a16="http://schemas.microsoft.com/office/drawing/2014/main" id="{13DC700F-D446-049D-B12E-A38438DB1BBF}"/>
              </a:ext>
            </a:extLst>
          </p:cNvPr>
          <p:cNvPicPr>
            <a:picLocks noChangeAspect="1"/>
          </p:cNvPicPr>
          <p:nvPr/>
        </p:nvPicPr>
        <p:blipFill rotWithShape="1">
          <a:blip r:embed="rId2">
            <a:extLst>
              <a:ext uri="{28A0092B-C50C-407E-A947-70E740481C1C}">
                <a14:useLocalDpi xmlns:a14="http://schemas.microsoft.com/office/drawing/2010/main" val="0"/>
              </a:ext>
            </a:extLst>
          </a:blip>
          <a:srcRect l="3031" t="28373" r="55681" b="25236"/>
          <a:stretch/>
        </p:blipFill>
        <p:spPr>
          <a:xfrm>
            <a:off x="2390314" y="2685049"/>
            <a:ext cx="7036489" cy="3911915"/>
          </a:xfrm>
          <a:prstGeom prst="rect">
            <a:avLst/>
          </a:prstGeom>
        </p:spPr>
      </p:pic>
    </p:spTree>
    <p:extLst>
      <p:ext uri="{BB962C8B-B14F-4D97-AF65-F5344CB8AC3E}">
        <p14:creationId xmlns:p14="http://schemas.microsoft.com/office/powerpoint/2010/main" val="64909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D6D81C-12DB-1A79-632F-9FD06F0BFCFF}"/>
              </a:ext>
            </a:extLst>
          </p:cNvPr>
          <p:cNvSpPr txBox="1"/>
          <p:nvPr/>
        </p:nvSpPr>
        <p:spPr>
          <a:xfrm>
            <a:off x="775855" y="628073"/>
            <a:ext cx="3962400"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Shell scripting :</a:t>
            </a:r>
            <a:endParaRPr lang="en-IN" b="1" dirty="0">
              <a:solidFill>
                <a:schemeClr val="accent1"/>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22138F7F-92D1-4A51-16D4-CCDB14123917}"/>
              </a:ext>
            </a:extLst>
          </p:cNvPr>
          <p:cNvSpPr txBox="1"/>
          <p:nvPr/>
        </p:nvSpPr>
        <p:spPr>
          <a:xfrm>
            <a:off x="1671782" y="1413164"/>
            <a:ext cx="9125527" cy="5539978"/>
          </a:xfrm>
          <a:prstGeom prst="rect">
            <a:avLst/>
          </a:prstGeom>
          <a:noFill/>
        </p:spPr>
        <p:txBody>
          <a:bodyPr wrap="square" rtlCol="0">
            <a:spAutoFit/>
          </a:bodyPr>
          <a:lstStyle/>
          <a:p>
            <a:pPr marL="285750" indent="-285750" algn="just">
              <a:buFont typeface="Arial" panose="020B0604020202020204" pitchFamily="34" charset="0"/>
              <a:buChar char="•"/>
            </a:pPr>
            <a:r>
              <a:rPr lang="en-US" sz="2400" b="0" i="0" dirty="0">
                <a:effectLst/>
              </a:rPr>
              <a:t>As shell can also take commands as input from file we can write these commands in a file and can execute them in shell to avoid this repetitive work.</a:t>
            </a:r>
          </a:p>
          <a:p>
            <a:pPr marL="285750" indent="-285750" algn="just">
              <a:buFont typeface="Arial" panose="020B0604020202020204" pitchFamily="34" charset="0"/>
              <a:buChar char="•"/>
            </a:pPr>
            <a:r>
              <a:rPr lang="en-US" sz="2400" i="0" dirty="0">
                <a:effectLst/>
              </a:rPr>
              <a:t>These files are called Shell Scripts or Shell Programs.</a:t>
            </a:r>
          </a:p>
          <a:p>
            <a:pPr marL="285750" indent="-285750" algn="just">
              <a:buFont typeface="Arial" panose="020B0604020202020204" pitchFamily="34" charset="0"/>
              <a:buChar char="•"/>
            </a:pPr>
            <a:r>
              <a:rPr lang="en-US" sz="2400" b="0" i="0" dirty="0">
                <a:effectLst/>
              </a:rPr>
              <a:t>Shebang starts with </a:t>
            </a:r>
            <a:r>
              <a:rPr lang="en-US" sz="2400" b="1" i="0" dirty="0">
                <a:effectLst/>
              </a:rPr>
              <a:t>#!</a:t>
            </a:r>
            <a:r>
              <a:rPr lang="en-US" sz="2400" b="0" i="0" dirty="0">
                <a:effectLst/>
              </a:rPr>
              <a:t> characters and the path to the bash or other interpreter of your choice.</a:t>
            </a:r>
          </a:p>
          <a:p>
            <a:pPr marL="285750" indent="-285750">
              <a:buFont typeface="Arial" panose="020B0604020202020204" pitchFamily="34" charset="0"/>
              <a:buChar char="•"/>
            </a:pPr>
            <a:r>
              <a:rPr lang="en-US" sz="2400" dirty="0"/>
              <a:t>Extension : .sh  i.e., filename.sh</a:t>
            </a:r>
          </a:p>
          <a:p>
            <a:pPr marL="285750" indent="-285750">
              <a:buFont typeface="Arial" panose="020B0604020202020204" pitchFamily="34" charset="0"/>
              <a:buChar char="•"/>
            </a:pPr>
            <a:r>
              <a:rPr lang="en-US" sz="2400" dirty="0"/>
              <a:t>We can comment the line by using </a:t>
            </a:r>
            <a:r>
              <a:rPr lang="en-US" sz="2400" b="1" dirty="0"/>
              <a:t>#.</a:t>
            </a:r>
          </a:p>
          <a:p>
            <a:r>
              <a:rPr lang="en-US" sz="2400" b="1" dirty="0"/>
              <a:t>		# commenting single line.</a:t>
            </a:r>
          </a:p>
          <a:p>
            <a:pPr marL="342900" indent="-342900">
              <a:buFont typeface="Arial" panose="020B0604020202020204" pitchFamily="34" charset="0"/>
              <a:buChar char="•"/>
            </a:pPr>
            <a:r>
              <a:rPr lang="en-US" sz="2400" dirty="0"/>
              <a:t>For commenting multiple lines</a:t>
            </a:r>
          </a:p>
          <a:p>
            <a:r>
              <a:rPr lang="en-US" sz="2400" dirty="0"/>
              <a:t>	 Use : ' to open and ' to close. </a:t>
            </a:r>
          </a:p>
          <a:p>
            <a:r>
              <a:rPr lang="en-US" sz="2400" dirty="0"/>
              <a:t>			or</a:t>
            </a:r>
          </a:p>
          <a:p>
            <a:r>
              <a:rPr lang="en-US" sz="2400" dirty="0"/>
              <a:t>	&lt;&lt;  command to open and  command to close</a:t>
            </a:r>
          </a:p>
          <a:p>
            <a:r>
              <a:rPr lang="en-US" sz="2400" dirty="0"/>
              <a:t>	 </a:t>
            </a:r>
          </a:p>
          <a:p>
            <a:pPr marL="285750" indent="-285750">
              <a:buFont typeface="Arial" panose="020B0604020202020204" pitchFamily="34" charset="0"/>
              <a:buChar char="•"/>
            </a:pPr>
            <a:endParaRPr lang="en-IN" b="1" dirty="0"/>
          </a:p>
        </p:txBody>
      </p:sp>
      <p:sp>
        <p:nvSpPr>
          <p:cNvPr id="9" name="TextBox 8">
            <a:extLst>
              <a:ext uri="{FF2B5EF4-FFF2-40B4-BE49-F238E27FC236}">
                <a16:creationId xmlns:a16="http://schemas.microsoft.com/office/drawing/2014/main" id="{EA810A34-B476-C42F-4C2A-F8C18023AD4B}"/>
              </a:ext>
            </a:extLst>
          </p:cNvPr>
          <p:cNvSpPr txBox="1"/>
          <p:nvPr/>
        </p:nvSpPr>
        <p:spPr>
          <a:xfrm>
            <a:off x="6991926" y="3413511"/>
            <a:ext cx="4682837" cy="2308324"/>
          </a:xfrm>
          <a:prstGeom prst="rect">
            <a:avLst/>
          </a:prstGeom>
          <a:noFill/>
        </p:spPr>
        <p:txBody>
          <a:bodyPr wrap="square" rtlCol="0">
            <a:spAutoFit/>
          </a:bodyPr>
          <a:lstStyle/>
          <a:p>
            <a:r>
              <a:rPr lang="en-US" dirty="0"/>
              <a:t>#! /</a:t>
            </a:r>
            <a:r>
              <a:rPr lang="en-US" dirty="0" err="1"/>
              <a:t>usr</a:t>
            </a:r>
            <a:r>
              <a:rPr lang="en-US" dirty="0"/>
              <a:t>/bin/bash</a:t>
            </a:r>
          </a:p>
          <a:p>
            <a:pPr algn="just"/>
            <a:r>
              <a:rPr lang="en-US" dirty="0"/>
              <a:t># system variables --&gt; # to comment single line</a:t>
            </a:r>
          </a:p>
          <a:p>
            <a:r>
              <a:rPr lang="en-US" dirty="0"/>
              <a:t>: '</a:t>
            </a:r>
          </a:p>
          <a:p>
            <a:r>
              <a:rPr lang="en-US" dirty="0"/>
              <a:t>  to comment multiple lines </a:t>
            </a:r>
          </a:p>
          <a:p>
            <a:r>
              <a:rPr lang="en-US" dirty="0"/>
              <a:t>‘</a:t>
            </a:r>
          </a:p>
          <a:p>
            <a:r>
              <a:rPr lang="en-IN" dirty="0"/>
              <a:t>&lt;&lt; doc</a:t>
            </a:r>
          </a:p>
          <a:p>
            <a:r>
              <a:rPr lang="en-IN" dirty="0"/>
              <a:t>	to comment multiple lines</a:t>
            </a:r>
          </a:p>
          <a:p>
            <a:r>
              <a:rPr lang="en-IN" dirty="0"/>
              <a:t>doc</a:t>
            </a:r>
          </a:p>
        </p:txBody>
      </p:sp>
    </p:spTree>
    <p:extLst>
      <p:ext uri="{BB962C8B-B14F-4D97-AF65-F5344CB8AC3E}">
        <p14:creationId xmlns:p14="http://schemas.microsoft.com/office/powerpoint/2010/main" val="4267876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0393B9-65FB-067B-65C1-3EC959B84AC2}"/>
              </a:ext>
            </a:extLst>
          </p:cNvPr>
          <p:cNvSpPr txBox="1"/>
          <p:nvPr/>
        </p:nvSpPr>
        <p:spPr>
          <a:xfrm>
            <a:off x="659876" y="565856"/>
            <a:ext cx="9511646" cy="923330"/>
          </a:xfrm>
          <a:prstGeom prst="rect">
            <a:avLst/>
          </a:prstGeom>
          <a:noFill/>
        </p:spPr>
        <p:txBody>
          <a:bodyPr wrap="square">
            <a:spAutoFit/>
          </a:bodyPr>
          <a:lstStyle/>
          <a:p>
            <a:r>
              <a:rPr lang="en-US" b="1" dirty="0"/>
              <a:t>Concatenating Characters</a:t>
            </a:r>
          </a:p>
          <a:p>
            <a:pPr marL="285750" indent="-285750">
              <a:buFont typeface="Arial" panose="020B0604020202020204" pitchFamily="34" charset="0"/>
              <a:buChar char="•"/>
            </a:pPr>
            <a:r>
              <a:rPr lang="en-US" dirty="0"/>
              <a:t>If a pattern is of concatenating characters then it has to be matched as it is, for the line to be displayed.</a:t>
            </a:r>
            <a:endParaRPr lang="en-IN" dirty="0"/>
          </a:p>
        </p:txBody>
      </p:sp>
      <p:pic>
        <p:nvPicPr>
          <p:cNvPr id="7" name="Picture 6">
            <a:extLst>
              <a:ext uri="{FF2B5EF4-FFF2-40B4-BE49-F238E27FC236}">
                <a16:creationId xmlns:a16="http://schemas.microsoft.com/office/drawing/2014/main" id="{52FF9630-3705-30BD-86DC-93165CDAD8AF}"/>
              </a:ext>
            </a:extLst>
          </p:cNvPr>
          <p:cNvPicPr>
            <a:picLocks noChangeAspect="1"/>
          </p:cNvPicPr>
          <p:nvPr/>
        </p:nvPicPr>
        <p:blipFill rotWithShape="1">
          <a:blip r:embed="rId2">
            <a:extLst>
              <a:ext uri="{28A0092B-C50C-407E-A947-70E740481C1C}">
                <a14:useLocalDpi xmlns:a14="http://schemas.microsoft.com/office/drawing/2010/main" val="0"/>
              </a:ext>
            </a:extLst>
          </a:blip>
          <a:srcRect l="3247" t="6909" r="62887" b="48867"/>
          <a:stretch/>
        </p:blipFill>
        <p:spPr>
          <a:xfrm>
            <a:off x="3167407" y="1932245"/>
            <a:ext cx="5500774" cy="3554154"/>
          </a:xfrm>
          <a:prstGeom prst="rect">
            <a:avLst/>
          </a:prstGeom>
        </p:spPr>
      </p:pic>
    </p:spTree>
    <p:extLst>
      <p:ext uri="{BB962C8B-B14F-4D97-AF65-F5344CB8AC3E}">
        <p14:creationId xmlns:p14="http://schemas.microsoft.com/office/powerpoint/2010/main" val="1523028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4CADA-DA1A-6974-EC6A-26CDDA634707}"/>
              </a:ext>
            </a:extLst>
          </p:cNvPr>
          <p:cNvSpPr txBox="1"/>
          <p:nvPr/>
        </p:nvSpPr>
        <p:spPr>
          <a:xfrm>
            <a:off x="1542473" y="1048526"/>
            <a:ext cx="8164945" cy="1323439"/>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000000"/>
                </a:solidFill>
                <a:effectLst/>
              </a:rPr>
              <a:t>-E : String is read as ERE (Extended Regular Expressions)</a:t>
            </a:r>
          </a:p>
          <a:p>
            <a:pPr marL="285750" indent="-285750" algn="just">
              <a:buFont typeface="Arial" panose="020B0604020202020204" pitchFamily="34" charset="0"/>
              <a:buChar char="•"/>
            </a:pPr>
            <a:r>
              <a:rPr lang="en-US" sz="2000" b="0" i="0" dirty="0">
                <a:solidFill>
                  <a:srgbClr val="000000"/>
                </a:solidFill>
                <a:effectLst/>
              </a:rPr>
              <a:t>-G : String is read as BRE (Basic Regular Expressions)</a:t>
            </a:r>
          </a:p>
          <a:p>
            <a:pPr marL="285750" indent="-285750" algn="just">
              <a:buFont typeface="Arial" panose="020B0604020202020204" pitchFamily="34" charset="0"/>
              <a:buChar char="•"/>
            </a:pPr>
            <a:r>
              <a:rPr lang="en-US" sz="2000" b="0" i="0" dirty="0">
                <a:solidFill>
                  <a:srgbClr val="000000"/>
                </a:solidFill>
                <a:effectLst/>
              </a:rPr>
              <a:t>-P : String is read as PRCE (Perl Regular Expressions)</a:t>
            </a:r>
          </a:p>
          <a:p>
            <a:pPr marL="285750" indent="-285750" algn="just">
              <a:buFont typeface="Arial" panose="020B0604020202020204" pitchFamily="34" charset="0"/>
              <a:buChar char="•"/>
            </a:pPr>
            <a:r>
              <a:rPr lang="en-US" sz="2000" b="0" i="0" dirty="0">
                <a:solidFill>
                  <a:srgbClr val="000000"/>
                </a:solidFill>
                <a:effectLst/>
              </a:rPr>
              <a:t>-F : String is read literally</a:t>
            </a:r>
          </a:p>
        </p:txBody>
      </p:sp>
      <p:sp>
        <p:nvSpPr>
          <p:cNvPr id="7" name="TextBox 6">
            <a:extLst>
              <a:ext uri="{FF2B5EF4-FFF2-40B4-BE49-F238E27FC236}">
                <a16:creationId xmlns:a16="http://schemas.microsoft.com/office/drawing/2014/main" id="{F8DD7BD7-72C4-41DB-0538-50BC1372EF39}"/>
              </a:ext>
            </a:extLst>
          </p:cNvPr>
          <p:cNvSpPr txBox="1"/>
          <p:nvPr/>
        </p:nvSpPr>
        <p:spPr>
          <a:xfrm>
            <a:off x="609601" y="549671"/>
            <a:ext cx="7832436" cy="369332"/>
          </a:xfrm>
          <a:prstGeom prst="rect">
            <a:avLst/>
          </a:prstGeom>
          <a:noFill/>
        </p:spPr>
        <p:txBody>
          <a:bodyPr wrap="square">
            <a:spAutoFit/>
          </a:bodyPr>
          <a:lstStyle/>
          <a:p>
            <a:r>
              <a:rPr lang="en-US" dirty="0"/>
              <a:t>The grep tool has the following options to use regular expressions:</a:t>
            </a:r>
            <a:endParaRPr lang="en-IN" dirty="0"/>
          </a:p>
        </p:txBody>
      </p:sp>
      <p:sp>
        <p:nvSpPr>
          <p:cNvPr id="11" name="TextBox 10">
            <a:extLst>
              <a:ext uri="{FF2B5EF4-FFF2-40B4-BE49-F238E27FC236}">
                <a16:creationId xmlns:a16="http://schemas.microsoft.com/office/drawing/2014/main" id="{756219BC-2981-2CDD-EE24-9A71BBD0ECE2}"/>
              </a:ext>
            </a:extLst>
          </p:cNvPr>
          <p:cNvSpPr txBox="1"/>
          <p:nvPr/>
        </p:nvSpPr>
        <p:spPr>
          <a:xfrm>
            <a:off x="822035" y="3006820"/>
            <a:ext cx="9374910" cy="1631216"/>
          </a:xfrm>
          <a:prstGeom prst="rect">
            <a:avLst/>
          </a:prstGeom>
          <a:noFill/>
        </p:spPr>
        <p:txBody>
          <a:bodyPr wrap="square">
            <a:spAutoFit/>
          </a:bodyPr>
          <a:lstStyle/>
          <a:p>
            <a:r>
              <a:rPr lang="en-US" sz="2000" b="1" dirty="0"/>
              <a:t>One Or The Other</a:t>
            </a:r>
          </a:p>
          <a:p>
            <a:pPr marL="342900" indent="-342900">
              <a:buFont typeface="Arial" panose="020B0604020202020204" pitchFamily="34" charset="0"/>
              <a:buChar char="•"/>
            </a:pPr>
            <a:r>
              <a:rPr lang="en-US" sz="2000" dirty="0"/>
              <a:t>Here pipe (|) symbol is used as OR to signify one or the other. All the three versions are shown. Options -E and -P syntax are same but -G syntax uses (\).</a:t>
            </a:r>
          </a:p>
          <a:p>
            <a:r>
              <a:rPr lang="en-US" sz="2000" dirty="0"/>
              <a:t>	Syntax:</a:t>
            </a:r>
          </a:p>
          <a:p>
            <a:r>
              <a:rPr lang="en-US" sz="2000" dirty="0"/>
              <a:t>		grep &lt;option&gt; &lt;'</a:t>
            </a:r>
            <a:r>
              <a:rPr lang="en-US" sz="2000" dirty="0" err="1"/>
              <a:t>pattern|pattern</a:t>
            </a:r>
            <a:r>
              <a:rPr lang="en-US" sz="2000" dirty="0"/>
              <a:t>'&gt; &lt;</a:t>
            </a:r>
            <a:r>
              <a:rPr lang="en-US" sz="2000" dirty="0" err="1"/>
              <a:t>fileName</a:t>
            </a:r>
            <a:r>
              <a:rPr lang="en-US" sz="2000" dirty="0"/>
              <a:t>&gt; </a:t>
            </a:r>
            <a:endParaRPr lang="en-IN" sz="2000" dirty="0"/>
          </a:p>
        </p:txBody>
      </p:sp>
    </p:spTree>
    <p:extLst>
      <p:ext uri="{BB962C8B-B14F-4D97-AF65-F5344CB8AC3E}">
        <p14:creationId xmlns:p14="http://schemas.microsoft.com/office/powerpoint/2010/main" val="3545671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0C772-4DE2-A166-32F4-AEE489317E58}"/>
              </a:ext>
            </a:extLst>
          </p:cNvPr>
          <p:cNvPicPr>
            <a:picLocks noChangeAspect="1"/>
          </p:cNvPicPr>
          <p:nvPr/>
        </p:nvPicPr>
        <p:blipFill rotWithShape="1">
          <a:blip r:embed="rId2">
            <a:extLst>
              <a:ext uri="{28A0092B-C50C-407E-A947-70E740481C1C}">
                <a14:useLocalDpi xmlns:a14="http://schemas.microsoft.com/office/drawing/2010/main" val="0"/>
              </a:ext>
            </a:extLst>
          </a:blip>
          <a:srcRect l="3181" t="6938" r="61819" b="47573"/>
          <a:stretch/>
        </p:blipFill>
        <p:spPr>
          <a:xfrm>
            <a:off x="2198254" y="286326"/>
            <a:ext cx="6132947" cy="3943928"/>
          </a:xfrm>
          <a:prstGeom prst="rect">
            <a:avLst/>
          </a:prstGeom>
        </p:spPr>
      </p:pic>
      <p:sp>
        <p:nvSpPr>
          <p:cNvPr id="5" name="TextBox 4">
            <a:extLst>
              <a:ext uri="{FF2B5EF4-FFF2-40B4-BE49-F238E27FC236}">
                <a16:creationId xmlns:a16="http://schemas.microsoft.com/office/drawing/2014/main" id="{BAC51CE6-F38F-2D1B-1FAA-772D72254F28}"/>
              </a:ext>
            </a:extLst>
          </p:cNvPr>
          <p:cNvSpPr txBox="1"/>
          <p:nvPr/>
        </p:nvSpPr>
        <p:spPr>
          <a:xfrm>
            <a:off x="803564" y="4355283"/>
            <a:ext cx="9762836" cy="1477328"/>
          </a:xfrm>
          <a:prstGeom prst="rect">
            <a:avLst/>
          </a:prstGeom>
          <a:noFill/>
        </p:spPr>
        <p:txBody>
          <a:bodyPr wrap="square">
            <a:spAutoFit/>
          </a:bodyPr>
          <a:lstStyle/>
          <a:p>
            <a:r>
              <a:rPr lang="en-US" b="1" dirty="0"/>
              <a:t>One Or More / Zero Or More</a:t>
            </a:r>
          </a:p>
          <a:p>
            <a:pPr marL="285750" indent="-285750">
              <a:buFont typeface="Arial" panose="020B0604020202020204" pitchFamily="34" charset="0"/>
              <a:buChar char="•"/>
            </a:pPr>
            <a:r>
              <a:rPr lang="en-US" dirty="0"/>
              <a:t>The * signifies zero or more times </a:t>
            </a:r>
            <a:r>
              <a:rPr lang="en-US" dirty="0" err="1"/>
              <a:t>occurence</a:t>
            </a:r>
            <a:r>
              <a:rPr lang="en-US" dirty="0"/>
              <a:t> of a pattern and + signifies one or more times </a:t>
            </a:r>
            <a:r>
              <a:rPr lang="en-US" dirty="0" err="1"/>
              <a:t>occurence</a:t>
            </a:r>
            <a:r>
              <a:rPr lang="en-US" dirty="0"/>
              <a:t>.</a:t>
            </a:r>
          </a:p>
          <a:p>
            <a:r>
              <a:rPr lang="en-US" dirty="0"/>
              <a:t>	Syntax:</a:t>
            </a:r>
          </a:p>
          <a:p>
            <a:r>
              <a:rPr lang="en-US" dirty="0"/>
              <a:t>		grep &lt;option&gt; &lt;'pattern*'&gt; &lt;</a:t>
            </a:r>
            <a:r>
              <a:rPr lang="en-US" dirty="0" err="1"/>
              <a:t>fileName</a:t>
            </a:r>
            <a:r>
              <a:rPr lang="en-US" dirty="0"/>
              <a:t>&gt; </a:t>
            </a:r>
            <a:endParaRPr lang="en-IN" dirty="0"/>
          </a:p>
        </p:txBody>
      </p:sp>
    </p:spTree>
    <p:extLst>
      <p:ext uri="{BB962C8B-B14F-4D97-AF65-F5344CB8AC3E}">
        <p14:creationId xmlns:p14="http://schemas.microsoft.com/office/powerpoint/2010/main" val="2620081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93BD1-00FE-0DAD-7F7E-28267F064C4D}"/>
              </a:ext>
            </a:extLst>
          </p:cNvPr>
          <p:cNvPicPr>
            <a:picLocks noChangeAspect="1"/>
          </p:cNvPicPr>
          <p:nvPr/>
        </p:nvPicPr>
        <p:blipFill rotWithShape="1">
          <a:blip r:embed="rId2">
            <a:extLst>
              <a:ext uri="{28A0092B-C50C-407E-A947-70E740481C1C}">
                <a14:useLocalDpi xmlns:a14="http://schemas.microsoft.com/office/drawing/2010/main" val="0"/>
              </a:ext>
            </a:extLst>
          </a:blip>
          <a:srcRect l="3258" t="7550" r="62575" b="50652"/>
          <a:stretch/>
        </p:blipFill>
        <p:spPr>
          <a:xfrm>
            <a:off x="2484582" y="877452"/>
            <a:ext cx="7416799" cy="4489549"/>
          </a:xfrm>
          <a:prstGeom prst="rect">
            <a:avLst/>
          </a:prstGeom>
        </p:spPr>
      </p:pic>
    </p:spTree>
    <p:extLst>
      <p:ext uri="{BB962C8B-B14F-4D97-AF65-F5344CB8AC3E}">
        <p14:creationId xmlns:p14="http://schemas.microsoft.com/office/powerpoint/2010/main" val="32044204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D36B85-169B-3878-51AD-67C0A223A612}"/>
              </a:ext>
            </a:extLst>
          </p:cNvPr>
          <p:cNvSpPr txBox="1"/>
          <p:nvPr/>
        </p:nvSpPr>
        <p:spPr>
          <a:xfrm>
            <a:off x="646545" y="429782"/>
            <a:ext cx="8478982" cy="1200329"/>
          </a:xfrm>
          <a:prstGeom prst="rect">
            <a:avLst/>
          </a:prstGeom>
          <a:noFill/>
        </p:spPr>
        <p:txBody>
          <a:bodyPr wrap="square">
            <a:spAutoFit/>
          </a:bodyPr>
          <a:lstStyle/>
          <a:p>
            <a:r>
              <a:rPr lang="en-US" b="1" dirty="0"/>
              <a:t>Match The End Of A String</a:t>
            </a:r>
          </a:p>
          <a:p>
            <a:pPr marL="285750" indent="-285750">
              <a:buFont typeface="Arial" panose="020B0604020202020204" pitchFamily="34" charset="0"/>
              <a:buChar char="•"/>
            </a:pPr>
            <a:r>
              <a:rPr lang="en-US" dirty="0"/>
              <a:t>To match the end of a string we use $ sign.</a:t>
            </a:r>
          </a:p>
          <a:p>
            <a:r>
              <a:rPr lang="en-US" dirty="0"/>
              <a:t>	Syntax:</a:t>
            </a:r>
          </a:p>
          <a:p>
            <a:r>
              <a:rPr lang="en-US" dirty="0"/>
              <a:t>		grep &lt;pattern&gt;$ &lt;</a:t>
            </a:r>
            <a:r>
              <a:rPr lang="en-US" dirty="0" err="1"/>
              <a:t>fileName</a:t>
            </a:r>
            <a:r>
              <a:rPr lang="en-US" dirty="0"/>
              <a:t>&gt; </a:t>
            </a:r>
            <a:endParaRPr lang="en-IN" dirty="0"/>
          </a:p>
        </p:txBody>
      </p:sp>
      <p:pic>
        <p:nvPicPr>
          <p:cNvPr id="5" name="Picture 4">
            <a:extLst>
              <a:ext uri="{FF2B5EF4-FFF2-40B4-BE49-F238E27FC236}">
                <a16:creationId xmlns:a16="http://schemas.microsoft.com/office/drawing/2014/main" id="{F5B63699-2ABA-B747-C3CA-DB0761C6705A}"/>
              </a:ext>
            </a:extLst>
          </p:cNvPr>
          <p:cNvPicPr>
            <a:picLocks noChangeAspect="1"/>
          </p:cNvPicPr>
          <p:nvPr/>
        </p:nvPicPr>
        <p:blipFill rotWithShape="1">
          <a:blip r:embed="rId2">
            <a:extLst>
              <a:ext uri="{28A0092B-C50C-407E-A947-70E740481C1C}">
                <a14:useLocalDpi xmlns:a14="http://schemas.microsoft.com/office/drawing/2010/main" val="0"/>
              </a:ext>
            </a:extLst>
          </a:blip>
          <a:srcRect l="3939" t="6479" r="62273" b="48813"/>
          <a:stretch/>
        </p:blipFill>
        <p:spPr>
          <a:xfrm>
            <a:off x="2216727" y="1828799"/>
            <a:ext cx="6493164" cy="4251129"/>
          </a:xfrm>
          <a:prstGeom prst="rect">
            <a:avLst/>
          </a:prstGeom>
        </p:spPr>
      </p:pic>
    </p:spTree>
    <p:extLst>
      <p:ext uri="{BB962C8B-B14F-4D97-AF65-F5344CB8AC3E}">
        <p14:creationId xmlns:p14="http://schemas.microsoft.com/office/powerpoint/2010/main" val="4241905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9047FA-B119-7139-90FD-5298903D1F23}"/>
              </a:ext>
            </a:extLst>
          </p:cNvPr>
          <p:cNvSpPr txBox="1"/>
          <p:nvPr/>
        </p:nvSpPr>
        <p:spPr>
          <a:xfrm>
            <a:off x="526472" y="337327"/>
            <a:ext cx="8321963" cy="1631216"/>
          </a:xfrm>
          <a:prstGeom prst="rect">
            <a:avLst/>
          </a:prstGeom>
          <a:noFill/>
        </p:spPr>
        <p:txBody>
          <a:bodyPr wrap="square">
            <a:spAutoFit/>
          </a:bodyPr>
          <a:lstStyle/>
          <a:p>
            <a:r>
              <a:rPr lang="en-US" sz="2000" b="1" dirty="0"/>
              <a:t>Separating Words</a:t>
            </a:r>
          </a:p>
          <a:p>
            <a:r>
              <a:rPr lang="en-US" sz="2000" dirty="0"/>
              <a:t>Syntax:</a:t>
            </a:r>
          </a:p>
          <a:p>
            <a:r>
              <a:rPr lang="en-US" sz="2000" dirty="0"/>
              <a:t>	grep '\b&lt;pattern&gt;\b' &lt;</a:t>
            </a:r>
            <a:r>
              <a:rPr lang="en-US" sz="2000" dirty="0" err="1"/>
              <a:t>fileName</a:t>
            </a:r>
            <a:r>
              <a:rPr lang="en-US" sz="2000" dirty="0"/>
              <a:t>&gt;</a:t>
            </a:r>
          </a:p>
          <a:p>
            <a:pPr marL="342900" indent="-342900">
              <a:buFont typeface="Arial" panose="020B0604020202020204" pitchFamily="34" charset="0"/>
              <a:buChar char="•"/>
            </a:pPr>
            <a:r>
              <a:rPr lang="en-US" sz="2000" dirty="0"/>
              <a:t>After giving above command it will give lines with that pattern</a:t>
            </a:r>
          </a:p>
          <a:p>
            <a:pPr marL="342900" indent="-342900">
              <a:buFont typeface="Arial" panose="020B0604020202020204" pitchFamily="34" charset="0"/>
              <a:buChar char="•"/>
            </a:pPr>
            <a:r>
              <a:rPr lang="en-US" sz="2000" dirty="0"/>
              <a:t>This can also be done with -w   </a:t>
            </a:r>
            <a:endParaRPr lang="en-IN" sz="2000" dirty="0"/>
          </a:p>
        </p:txBody>
      </p:sp>
      <p:pic>
        <p:nvPicPr>
          <p:cNvPr id="5" name="Picture 4">
            <a:extLst>
              <a:ext uri="{FF2B5EF4-FFF2-40B4-BE49-F238E27FC236}">
                <a16:creationId xmlns:a16="http://schemas.microsoft.com/office/drawing/2014/main" id="{319186E2-2E4E-B821-17DC-AB9FF0E06519}"/>
              </a:ext>
            </a:extLst>
          </p:cNvPr>
          <p:cNvPicPr>
            <a:picLocks noChangeAspect="1"/>
          </p:cNvPicPr>
          <p:nvPr/>
        </p:nvPicPr>
        <p:blipFill rotWithShape="1">
          <a:blip r:embed="rId2">
            <a:extLst>
              <a:ext uri="{28A0092B-C50C-407E-A947-70E740481C1C}">
                <a14:useLocalDpi xmlns:a14="http://schemas.microsoft.com/office/drawing/2010/main" val="0"/>
              </a:ext>
            </a:extLst>
          </a:blip>
          <a:srcRect l="3333" t="7703" r="62955" b="47282"/>
          <a:stretch/>
        </p:blipFill>
        <p:spPr>
          <a:xfrm>
            <a:off x="2346036" y="2071254"/>
            <a:ext cx="6844146" cy="4521750"/>
          </a:xfrm>
          <a:prstGeom prst="rect">
            <a:avLst/>
          </a:prstGeom>
        </p:spPr>
      </p:pic>
    </p:spTree>
    <p:extLst>
      <p:ext uri="{BB962C8B-B14F-4D97-AF65-F5344CB8AC3E}">
        <p14:creationId xmlns:p14="http://schemas.microsoft.com/office/powerpoint/2010/main" val="2162186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C24BEC-1147-FA87-28EF-B57D334D4546}"/>
              </a:ext>
            </a:extLst>
          </p:cNvPr>
          <p:cNvSpPr>
            <a:spLocks noChangeArrowheads="1"/>
          </p:cNvSpPr>
          <p:nvPr/>
        </p:nvSpPr>
        <p:spPr bwMode="auto">
          <a:xfrm>
            <a:off x="0" y="50992"/>
            <a:ext cx="184731" cy="355215"/>
          </a:xfrm>
          <a:prstGeom prst="rect">
            <a:avLst/>
          </a:prstGeom>
          <a:solidFill>
            <a:srgbClr val="D4D4D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DA6BD3B-BA6E-1792-B34C-AE7245F6C9D4}"/>
              </a:ext>
            </a:extLst>
          </p:cNvPr>
          <p:cNvSpPr txBox="1"/>
          <p:nvPr/>
        </p:nvSpPr>
        <p:spPr>
          <a:xfrm>
            <a:off x="184731" y="512726"/>
            <a:ext cx="6128326" cy="461665"/>
          </a:xfrm>
          <a:prstGeom prst="rect">
            <a:avLst/>
          </a:prstGeom>
          <a:noFill/>
        </p:spPr>
        <p:txBody>
          <a:bodyPr wrap="square">
            <a:spAutoFit/>
          </a:bodyPr>
          <a:lstStyle/>
          <a:p>
            <a:r>
              <a:rPr lang="en-IN" sz="2400" b="1" dirty="0">
                <a:solidFill>
                  <a:schemeClr val="accent1"/>
                </a:solidFill>
                <a:effectLst>
                  <a:outerShdw blurRad="38100" dist="38100" dir="2700000" algn="tl">
                    <a:srgbClr val="000000">
                      <a:alpha val="43137"/>
                    </a:srgbClr>
                  </a:outerShdw>
                </a:effectLst>
              </a:rPr>
              <a:t>Linux </a:t>
            </a:r>
            <a:r>
              <a:rPr lang="en-IN" sz="2400" b="1" dirty="0" err="1">
                <a:solidFill>
                  <a:schemeClr val="accent1"/>
                </a:solidFill>
                <a:effectLst>
                  <a:outerShdw blurRad="38100" dist="38100" dir="2700000" algn="tl">
                    <a:srgbClr val="000000">
                      <a:alpha val="43137"/>
                    </a:srgbClr>
                  </a:outerShdw>
                </a:effectLst>
              </a:rPr>
              <a:t>Sed</a:t>
            </a:r>
            <a:r>
              <a:rPr lang="en-IN" sz="2400" b="1" dirty="0">
                <a:solidFill>
                  <a:schemeClr val="accent1"/>
                </a:solidFill>
                <a:effectLst>
                  <a:outerShdw blurRad="38100" dist="38100" dir="2700000" algn="tl">
                    <a:srgbClr val="000000">
                      <a:alpha val="43137"/>
                    </a:srgbClr>
                  </a:outerShdw>
                </a:effectLst>
              </a:rPr>
              <a:t> Regular Expressions :</a:t>
            </a:r>
          </a:p>
        </p:txBody>
      </p:sp>
      <p:sp>
        <p:nvSpPr>
          <p:cNvPr id="12" name="TextBox 11">
            <a:extLst>
              <a:ext uri="{FF2B5EF4-FFF2-40B4-BE49-F238E27FC236}">
                <a16:creationId xmlns:a16="http://schemas.microsoft.com/office/drawing/2014/main" id="{531D8DAC-808F-F3DD-C50C-95E9DCE31D17}"/>
              </a:ext>
            </a:extLst>
          </p:cNvPr>
          <p:cNvSpPr txBox="1"/>
          <p:nvPr/>
        </p:nvSpPr>
        <p:spPr>
          <a:xfrm>
            <a:off x="969817" y="1288581"/>
            <a:ext cx="7028873" cy="830997"/>
          </a:xfrm>
          <a:prstGeom prst="rect">
            <a:avLst/>
          </a:prstGeom>
          <a:noFill/>
        </p:spPr>
        <p:txBody>
          <a:bodyPr wrap="square">
            <a:spAutoFit/>
          </a:bodyPr>
          <a:lstStyle/>
          <a:p>
            <a:r>
              <a:rPr lang="en-US" sz="2400" b="1" dirty="0"/>
              <a:t>Stream Editor</a:t>
            </a:r>
          </a:p>
          <a:p>
            <a:pPr marL="342900" indent="-342900">
              <a:buFont typeface="Arial" panose="020B0604020202020204" pitchFamily="34" charset="0"/>
              <a:buChar char="•"/>
            </a:pPr>
            <a:r>
              <a:rPr lang="en-US" sz="2400" dirty="0"/>
              <a:t>The sed command is used for stream editing.</a:t>
            </a:r>
          </a:p>
        </p:txBody>
      </p:sp>
      <p:pic>
        <p:nvPicPr>
          <p:cNvPr id="14" name="Picture 13">
            <a:extLst>
              <a:ext uri="{FF2B5EF4-FFF2-40B4-BE49-F238E27FC236}">
                <a16:creationId xmlns:a16="http://schemas.microsoft.com/office/drawing/2014/main" id="{0C17A272-FAF1-2A7B-2F13-5DC749D910FA}"/>
              </a:ext>
            </a:extLst>
          </p:cNvPr>
          <p:cNvPicPr>
            <a:picLocks noChangeAspect="1"/>
          </p:cNvPicPr>
          <p:nvPr/>
        </p:nvPicPr>
        <p:blipFill rotWithShape="1">
          <a:blip r:embed="rId2">
            <a:extLst>
              <a:ext uri="{28A0092B-C50C-407E-A947-70E740481C1C}">
                <a14:useLocalDpi xmlns:a14="http://schemas.microsoft.com/office/drawing/2010/main" val="0"/>
              </a:ext>
            </a:extLst>
          </a:blip>
          <a:srcRect l="3181" t="48583" r="56743" b="31818"/>
          <a:stretch/>
        </p:blipFill>
        <p:spPr>
          <a:xfrm>
            <a:off x="1089891" y="2235200"/>
            <a:ext cx="7710780" cy="1616363"/>
          </a:xfrm>
          <a:prstGeom prst="rect">
            <a:avLst/>
          </a:prstGeom>
        </p:spPr>
      </p:pic>
      <p:sp>
        <p:nvSpPr>
          <p:cNvPr id="20" name="TextBox 19">
            <a:extLst>
              <a:ext uri="{FF2B5EF4-FFF2-40B4-BE49-F238E27FC236}">
                <a16:creationId xmlns:a16="http://schemas.microsoft.com/office/drawing/2014/main" id="{6F02DC91-FF8F-2502-8DA9-8E5388C35388}"/>
              </a:ext>
            </a:extLst>
          </p:cNvPr>
          <p:cNvSpPr txBox="1"/>
          <p:nvPr/>
        </p:nvSpPr>
        <p:spPr>
          <a:xfrm>
            <a:off x="1089891" y="4235072"/>
            <a:ext cx="9051636" cy="1015663"/>
          </a:xfrm>
          <a:prstGeom prst="rect">
            <a:avLst/>
          </a:prstGeom>
          <a:noFill/>
        </p:spPr>
        <p:txBody>
          <a:bodyPr wrap="square">
            <a:spAutoFit/>
          </a:bodyPr>
          <a:lstStyle/>
          <a:p>
            <a:pPr marL="285750" indent="-285750">
              <a:buFont typeface="Arial" panose="020B0604020202020204" pitchFamily="34" charset="0"/>
              <a:buChar char="•"/>
            </a:pPr>
            <a:r>
              <a:rPr lang="en-US" sz="2000" dirty="0"/>
              <a:t>string ‘</a:t>
            </a:r>
            <a:r>
              <a:rPr lang="en-US" sz="2000" dirty="0" err="1"/>
              <a:t>roshini</a:t>
            </a:r>
            <a:r>
              <a:rPr lang="en-US" sz="2000" dirty="0"/>
              <a:t>' is changed to ‘</a:t>
            </a:r>
            <a:r>
              <a:rPr lang="en-US" sz="2000" dirty="0" err="1"/>
              <a:t>ROSHini</a:t>
            </a:r>
            <a:r>
              <a:rPr lang="en-US" sz="2000" dirty="0"/>
              <a:t>' with sed command. </a:t>
            </a:r>
            <a:r>
              <a:rPr lang="en-US" sz="2000" dirty="0" err="1"/>
              <a:t>Inspite</a:t>
            </a:r>
            <a:r>
              <a:rPr lang="en-US" sz="2000" dirty="0"/>
              <a:t> of forward slash (/), colon (:), underscore (_) and pipe (|) will also work.</a:t>
            </a:r>
          </a:p>
          <a:p>
            <a:endParaRPr lang="en-US" sz="2000" dirty="0"/>
          </a:p>
        </p:txBody>
      </p:sp>
    </p:spTree>
    <p:extLst>
      <p:ext uri="{BB962C8B-B14F-4D97-AF65-F5344CB8AC3E}">
        <p14:creationId xmlns:p14="http://schemas.microsoft.com/office/powerpoint/2010/main" val="3965604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E309853-70E7-3F15-92B2-1AE251450CE6}"/>
              </a:ext>
            </a:extLst>
          </p:cNvPr>
          <p:cNvGraphicFramePr>
            <a:graphicFrameLocks noGrp="1"/>
          </p:cNvGraphicFramePr>
          <p:nvPr>
            <p:extLst>
              <p:ext uri="{D42A27DB-BD31-4B8C-83A1-F6EECF244321}">
                <p14:modId xmlns:p14="http://schemas.microsoft.com/office/powerpoint/2010/main" val="709392524"/>
              </p:ext>
            </p:extLst>
          </p:nvPr>
        </p:nvGraphicFramePr>
        <p:xfrm>
          <a:off x="3155973" y="3180874"/>
          <a:ext cx="5529072" cy="2956560"/>
        </p:xfrm>
        <a:graphic>
          <a:graphicData uri="http://schemas.openxmlformats.org/drawingml/2006/table">
            <a:tbl>
              <a:tblPr/>
              <a:tblGrid>
                <a:gridCol w="2764536">
                  <a:extLst>
                    <a:ext uri="{9D8B030D-6E8A-4147-A177-3AD203B41FA5}">
                      <a16:colId xmlns:a16="http://schemas.microsoft.com/office/drawing/2014/main" val="592833042"/>
                    </a:ext>
                  </a:extLst>
                </a:gridCol>
                <a:gridCol w="2764536">
                  <a:extLst>
                    <a:ext uri="{9D8B030D-6E8A-4147-A177-3AD203B41FA5}">
                      <a16:colId xmlns:a16="http://schemas.microsoft.com/office/drawing/2014/main" val="824529730"/>
                    </a:ext>
                  </a:extLst>
                </a:gridCol>
              </a:tblGrid>
              <a:tr h="0">
                <a:tc>
                  <a:txBody>
                    <a:bodyPr/>
                    <a:lstStyle/>
                    <a:p>
                      <a:pPr algn="ctr" fontAlgn="t"/>
                      <a:r>
                        <a:rPr lang="en-IN">
                          <a:effectLst/>
                        </a:rPr>
                        <a:t>Sr.No.</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a:effectLst/>
                        </a:rPr>
                        <a:t>Range &amp; Description</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386343483"/>
                  </a:ext>
                </a:extLst>
              </a:tr>
              <a:tr h="0">
                <a:tc>
                  <a:txBody>
                    <a:bodyPr/>
                    <a:lstStyle/>
                    <a:p>
                      <a:pPr fontAlgn="t"/>
                      <a:r>
                        <a:rPr lang="en-IN">
                          <a:effectLst/>
                        </a:rPr>
                        <a:t>1</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b="1">
                          <a:solidFill>
                            <a:srgbClr val="000000"/>
                          </a:solidFill>
                          <a:effectLst/>
                        </a:rPr>
                        <a:t>p</a:t>
                      </a:r>
                      <a:endParaRPr lang="en-IN">
                        <a:solidFill>
                          <a:srgbClr val="000000"/>
                        </a:solidFill>
                        <a:effectLst/>
                      </a:endParaRPr>
                    </a:p>
                    <a:p>
                      <a:pPr algn="just" fontAlgn="t"/>
                      <a:r>
                        <a:rPr lang="en-IN">
                          <a:solidFill>
                            <a:srgbClr val="000000"/>
                          </a:solidFill>
                          <a:effectLst/>
                        </a:rPr>
                        <a:t>Prints the line</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83129645"/>
                  </a:ext>
                </a:extLst>
              </a:tr>
              <a:tr h="0">
                <a:tc>
                  <a:txBody>
                    <a:bodyPr/>
                    <a:lstStyle/>
                    <a:p>
                      <a:pPr fontAlgn="t"/>
                      <a:r>
                        <a:rPr lang="en-IN">
                          <a:effectLst/>
                        </a:rPr>
                        <a:t>2</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b="1">
                          <a:solidFill>
                            <a:srgbClr val="000000"/>
                          </a:solidFill>
                          <a:effectLst/>
                        </a:rPr>
                        <a:t>d</a:t>
                      </a:r>
                      <a:endParaRPr lang="en-IN">
                        <a:solidFill>
                          <a:srgbClr val="000000"/>
                        </a:solidFill>
                        <a:effectLst/>
                      </a:endParaRPr>
                    </a:p>
                    <a:p>
                      <a:pPr algn="just" fontAlgn="t"/>
                      <a:r>
                        <a:rPr lang="en-IN">
                          <a:solidFill>
                            <a:srgbClr val="000000"/>
                          </a:solidFill>
                          <a:effectLst/>
                        </a:rPr>
                        <a:t>Deletes the line</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8746508"/>
                  </a:ext>
                </a:extLst>
              </a:tr>
              <a:tr h="0">
                <a:tc>
                  <a:txBody>
                    <a:bodyPr/>
                    <a:lstStyle/>
                    <a:p>
                      <a:pPr fontAlgn="t"/>
                      <a:r>
                        <a:rPr lang="en-IN" dirty="0">
                          <a:effectLst/>
                        </a:rPr>
                        <a:t>3</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b="1" dirty="0">
                          <a:solidFill>
                            <a:srgbClr val="000000"/>
                          </a:solidFill>
                          <a:effectLst/>
                        </a:rPr>
                        <a:t>s/pattern1/pattern2/</a:t>
                      </a:r>
                      <a:endParaRPr lang="en-US" dirty="0">
                        <a:solidFill>
                          <a:srgbClr val="000000"/>
                        </a:solidFill>
                        <a:effectLst/>
                      </a:endParaRPr>
                    </a:p>
                    <a:p>
                      <a:pPr algn="just" fontAlgn="t"/>
                      <a:r>
                        <a:rPr lang="en-US" dirty="0">
                          <a:solidFill>
                            <a:srgbClr val="000000"/>
                          </a:solidFill>
                          <a:effectLst/>
                        </a:rPr>
                        <a:t>Substitutes the first occurrence of pattern1 with pattern2</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97527998"/>
                  </a:ext>
                </a:extLst>
              </a:tr>
            </a:tbl>
          </a:graphicData>
        </a:graphic>
      </p:graphicFrame>
      <p:sp>
        <p:nvSpPr>
          <p:cNvPr id="5" name="Rectangle 2">
            <a:extLst>
              <a:ext uri="{FF2B5EF4-FFF2-40B4-BE49-F238E27FC236}">
                <a16:creationId xmlns:a16="http://schemas.microsoft.com/office/drawing/2014/main" id="{804F4503-C3DA-5DEF-0754-9ED402208B9F}"/>
              </a:ext>
            </a:extLst>
          </p:cNvPr>
          <p:cNvSpPr>
            <a:spLocks noChangeArrowheads="1"/>
          </p:cNvSpPr>
          <p:nvPr/>
        </p:nvSpPr>
        <p:spPr bwMode="auto">
          <a:xfrm>
            <a:off x="9335797" y="2589555"/>
            <a:ext cx="184731" cy="32316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2D8FBBFE-B6ED-8D66-764C-7768F0BAEB9D}"/>
              </a:ext>
            </a:extLst>
          </p:cNvPr>
          <p:cNvSpPr txBox="1"/>
          <p:nvPr/>
        </p:nvSpPr>
        <p:spPr>
          <a:xfrm>
            <a:off x="849745" y="157148"/>
            <a:ext cx="10012218" cy="2862322"/>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cs typeface="Heebo" pitchFamily="2" charset="-79"/>
              </a:rPr>
              <a:t>The sed General Syntax</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	/pattern/action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rPr>
              <a:t> </a:t>
            </a:r>
            <a:endParaRPr kumimoji="0" lang="en-US" altLang="en-US" sz="2000" b="0" i="0" u="none" strike="noStrike" cap="none" normalizeH="0" baseline="0" dirty="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rPr>
              <a:t>Here, </a:t>
            </a:r>
            <a:r>
              <a:rPr kumimoji="0" lang="en-US" altLang="en-US" sz="2000" b="1" i="0" u="none" strike="noStrike" cap="none" normalizeH="0" baseline="0" dirty="0">
                <a:ln>
                  <a:noFill/>
                </a:ln>
                <a:solidFill>
                  <a:srgbClr val="000000"/>
                </a:solidFill>
                <a:effectLst/>
              </a:rPr>
              <a:t>pattern</a:t>
            </a:r>
            <a:r>
              <a:rPr kumimoji="0" lang="en-US" altLang="en-US" sz="2000" b="0" i="0" u="none" strike="noStrike" cap="none" normalizeH="0" baseline="0" dirty="0">
                <a:ln>
                  <a:noFill/>
                </a:ln>
                <a:solidFill>
                  <a:srgbClr val="000000"/>
                </a:solidFill>
                <a:effectLst/>
              </a:rPr>
              <a:t> is a regular expression, and </a:t>
            </a:r>
            <a:r>
              <a:rPr kumimoji="0" lang="en-US" altLang="en-US" sz="2000" b="1" i="0" u="none" strike="noStrike" cap="none" normalizeH="0" baseline="0" dirty="0">
                <a:ln>
                  <a:noFill/>
                </a:ln>
                <a:solidFill>
                  <a:srgbClr val="000000"/>
                </a:solidFill>
                <a:effectLst/>
              </a:rPr>
              <a:t>action</a:t>
            </a:r>
            <a:r>
              <a:rPr kumimoji="0" lang="en-US" altLang="en-US" sz="2000" b="0" i="0" u="none" strike="noStrike" cap="none" normalizeH="0" baseline="0" dirty="0">
                <a:ln>
                  <a:noFill/>
                </a:ln>
                <a:solidFill>
                  <a:srgbClr val="000000"/>
                </a:solidFill>
                <a:effectLst/>
              </a:rPr>
              <a:t> is one of the commands given in the following table. </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rPr>
              <a:t>If </a:t>
            </a:r>
            <a:r>
              <a:rPr kumimoji="0" lang="en-US" altLang="en-US" sz="2000" b="1" i="0" u="none" strike="noStrike" cap="none" normalizeH="0" baseline="0" dirty="0">
                <a:ln>
                  <a:noFill/>
                </a:ln>
                <a:solidFill>
                  <a:srgbClr val="000000"/>
                </a:solidFill>
                <a:effectLst/>
              </a:rPr>
              <a:t>pattern</a:t>
            </a:r>
            <a:r>
              <a:rPr kumimoji="0" lang="en-US" altLang="en-US" sz="2000" b="0" i="0" u="none" strike="noStrike" cap="none" normalizeH="0" baseline="0" dirty="0">
                <a:ln>
                  <a:noFill/>
                </a:ln>
                <a:solidFill>
                  <a:srgbClr val="000000"/>
                </a:solidFill>
                <a:effectLst/>
              </a:rPr>
              <a:t> is omitted, </a:t>
            </a:r>
            <a:r>
              <a:rPr kumimoji="0" lang="en-US" altLang="en-US" sz="2000" b="1" i="0" u="none" strike="noStrike" cap="none" normalizeH="0" baseline="0" dirty="0">
                <a:ln>
                  <a:noFill/>
                </a:ln>
                <a:solidFill>
                  <a:srgbClr val="000000"/>
                </a:solidFill>
                <a:effectLst/>
              </a:rPr>
              <a:t>action</a:t>
            </a:r>
            <a:r>
              <a:rPr kumimoji="0" lang="en-US" altLang="en-US" sz="2000" b="0" i="0" u="none" strike="noStrike" cap="none" normalizeH="0" baseline="0" dirty="0">
                <a:ln>
                  <a:noFill/>
                </a:ln>
                <a:solidFill>
                  <a:srgbClr val="000000"/>
                </a:solidFill>
                <a:effectLst/>
              </a:rPr>
              <a:t> is performed for every line as we have seen above.</a:t>
            </a:r>
            <a:endParaRPr lang="en-US" altLang="en-US" sz="2000" dirty="0"/>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rPr>
              <a:t>The slash character (/) that surrounds the pattern are required because they are used as delimiters.</a:t>
            </a: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9912948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4FA2CF-C031-6032-6A4B-C493FCB337BB}"/>
              </a:ext>
            </a:extLst>
          </p:cNvPr>
          <p:cNvSpPr txBox="1"/>
          <p:nvPr/>
        </p:nvSpPr>
        <p:spPr>
          <a:xfrm>
            <a:off x="230909" y="272534"/>
            <a:ext cx="6096000" cy="707886"/>
          </a:xfrm>
          <a:prstGeom prst="rect">
            <a:avLst/>
          </a:prstGeom>
          <a:noFill/>
        </p:spPr>
        <p:txBody>
          <a:bodyPr wrap="square">
            <a:spAutoFit/>
          </a:bodyPr>
          <a:lstStyle/>
          <a:p>
            <a:r>
              <a:rPr lang="en-US" sz="2000" b="1" dirty="0"/>
              <a:t>Deleting All Lines with sed</a:t>
            </a:r>
          </a:p>
          <a:p>
            <a:pPr marL="342900" indent="-342900">
              <a:buFont typeface="Arial" panose="020B0604020202020204" pitchFamily="34" charset="0"/>
              <a:buChar char="•"/>
            </a:pPr>
            <a:r>
              <a:rPr lang="en-US" sz="2000" dirty="0"/>
              <a:t>To delete  cat file | sed 'd'</a:t>
            </a:r>
            <a:endParaRPr lang="en-IN" sz="2000" dirty="0"/>
          </a:p>
        </p:txBody>
      </p:sp>
      <p:pic>
        <p:nvPicPr>
          <p:cNvPr id="5" name="Picture 4">
            <a:extLst>
              <a:ext uri="{FF2B5EF4-FFF2-40B4-BE49-F238E27FC236}">
                <a16:creationId xmlns:a16="http://schemas.microsoft.com/office/drawing/2014/main" id="{5A272A62-FF28-2F5E-4FA6-09D5C4B53D72}"/>
              </a:ext>
            </a:extLst>
          </p:cNvPr>
          <p:cNvPicPr>
            <a:picLocks noChangeAspect="1"/>
          </p:cNvPicPr>
          <p:nvPr/>
        </p:nvPicPr>
        <p:blipFill rotWithShape="1">
          <a:blip r:embed="rId2">
            <a:extLst>
              <a:ext uri="{28A0092B-C50C-407E-A947-70E740481C1C}">
                <a14:useLocalDpi xmlns:a14="http://schemas.microsoft.com/office/drawing/2010/main" val="0"/>
              </a:ext>
            </a:extLst>
          </a:blip>
          <a:srcRect l="3409" t="6939" r="56742" b="38707"/>
          <a:stretch/>
        </p:blipFill>
        <p:spPr>
          <a:xfrm>
            <a:off x="3168073" y="2521114"/>
            <a:ext cx="6022109" cy="4064351"/>
          </a:xfrm>
          <a:prstGeom prst="rect">
            <a:avLst/>
          </a:prstGeom>
        </p:spPr>
      </p:pic>
      <p:sp>
        <p:nvSpPr>
          <p:cNvPr id="7" name="TextBox 6">
            <a:extLst>
              <a:ext uri="{FF2B5EF4-FFF2-40B4-BE49-F238E27FC236}">
                <a16:creationId xmlns:a16="http://schemas.microsoft.com/office/drawing/2014/main" id="{E9F0377D-9C7C-F254-936B-E6C4587EBAEA}"/>
              </a:ext>
            </a:extLst>
          </p:cNvPr>
          <p:cNvSpPr txBox="1"/>
          <p:nvPr/>
        </p:nvSpPr>
        <p:spPr>
          <a:xfrm>
            <a:off x="230909" y="1089047"/>
            <a:ext cx="9818254" cy="1323439"/>
          </a:xfrm>
          <a:prstGeom prst="rect">
            <a:avLst/>
          </a:prstGeom>
          <a:noFill/>
        </p:spPr>
        <p:txBody>
          <a:bodyPr wrap="square">
            <a:spAutoFit/>
          </a:bodyPr>
          <a:lstStyle/>
          <a:p>
            <a:r>
              <a:rPr lang="en-IN" sz="2000" b="1" dirty="0"/>
              <a:t>The </a:t>
            </a:r>
            <a:r>
              <a:rPr lang="en-IN" sz="2000" b="1" dirty="0" err="1"/>
              <a:t>sed</a:t>
            </a:r>
            <a:r>
              <a:rPr lang="en-IN" sz="2000" b="1" dirty="0"/>
              <a:t> Address</a:t>
            </a:r>
          </a:p>
          <a:p>
            <a:r>
              <a:rPr lang="en-IN" sz="2000" b="1" dirty="0"/>
              <a:t>	</a:t>
            </a:r>
            <a:r>
              <a:rPr lang="en-IN" sz="2000" dirty="0"/>
              <a:t>cat text.txt | </a:t>
            </a:r>
            <a:r>
              <a:rPr lang="en-IN" sz="2000" dirty="0" err="1"/>
              <a:t>sed</a:t>
            </a:r>
            <a:r>
              <a:rPr lang="en-IN" sz="2000" dirty="0"/>
              <a:t> '1, 5d' |more</a:t>
            </a:r>
          </a:p>
          <a:p>
            <a:pPr marL="342900" indent="-342900">
              <a:buFont typeface="Arial" panose="020B0604020202020204" pitchFamily="34" charset="0"/>
              <a:buChar char="•"/>
            </a:pPr>
            <a:r>
              <a:rPr lang="en-US" sz="2000" dirty="0"/>
              <a:t>The above command will be applied on all the lines starting from 1 through 5.</a:t>
            </a:r>
          </a:p>
          <a:p>
            <a:pPr marL="342900" indent="-342900">
              <a:buFont typeface="Arial" panose="020B0604020202020204" pitchFamily="34" charset="0"/>
              <a:buChar char="•"/>
            </a:pPr>
            <a:r>
              <a:rPr lang="en-US" sz="2000" dirty="0"/>
              <a:t> This deletes the first five lines.</a:t>
            </a:r>
            <a:endParaRPr lang="en-IN" sz="2000" dirty="0"/>
          </a:p>
        </p:txBody>
      </p:sp>
    </p:spTree>
    <p:extLst>
      <p:ext uri="{BB962C8B-B14F-4D97-AF65-F5344CB8AC3E}">
        <p14:creationId xmlns:p14="http://schemas.microsoft.com/office/powerpoint/2010/main" val="38624607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041681F-BEED-A007-E3AE-EC195C1C4C02}"/>
              </a:ext>
            </a:extLst>
          </p:cNvPr>
          <p:cNvGraphicFramePr>
            <a:graphicFrameLocks noGrp="1"/>
          </p:cNvGraphicFramePr>
          <p:nvPr>
            <p:extLst>
              <p:ext uri="{D42A27DB-BD31-4B8C-83A1-F6EECF244321}">
                <p14:modId xmlns:p14="http://schemas.microsoft.com/office/powerpoint/2010/main" val="644886258"/>
              </p:ext>
            </p:extLst>
          </p:nvPr>
        </p:nvGraphicFramePr>
        <p:xfrm>
          <a:off x="794328" y="273916"/>
          <a:ext cx="9799782" cy="6460600"/>
        </p:xfrm>
        <a:graphic>
          <a:graphicData uri="http://schemas.openxmlformats.org/drawingml/2006/table">
            <a:tbl>
              <a:tblPr/>
              <a:tblGrid>
                <a:gridCol w="1209964">
                  <a:extLst>
                    <a:ext uri="{9D8B030D-6E8A-4147-A177-3AD203B41FA5}">
                      <a16:colId xmlns:a16="http://schemas.microsoft.com/office/drawing/2014/main" val="740983386"/>
                    </a:ext>
                  </a:extLst>
                </a:gridCol>
                <a:gridCol w="8589818">
                  <a:extLst>
                    <a:ext uri="{9D8B030D-6E8A-4147-A177-3AD203B41FA5}">
                      <a16:colId xmlns:a16="http://schemas.microsoft.com/office/drawing/2014/main" val="1905462100"/>
                    </a:ext>
                  </a:extLst>
                </a:gridCol>
              </a:tblGrid>
              <a:tr h="138307">
                <a:tc>
                  <a:txBody>
                    <a:bodyPr/>
                    <a:lstStyle/>
                    <a:p>
                      <a:pPr algn="ctr" fontAlgn="t"/>
                      <a:r>
                        <a:rPr lang="en-IN" sz="1800">
                          <a:effectLst/>
                        </a:rPr>
                        <a:t>Sr.No.</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a:effectLst/>
                        </a:rPr>
                        <a:t>Range &amp; Description</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71429766"/>
                  </a:ext>
                </a:extLst>
              </a:tr>
              <a:tr h="329808">
                <a:tc>
                  <a:txBody>
                    <a:bodyPr/>
                    <a:lstStyle/>
                    <a:p>
                      <a:pPr fontAlgn="t"/>
                      <a:r>
                        <a:rPr lang="en-IN" sz="1800">
                          <a:effectLst/>
                        </a:rPr>
                        <a:t>1</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a:solidFill>
                            <a:srgbClr val="000000"/>
                          </a:solidFill>
                          <a:effectLst/>
                        </a:rPr>
                        <a:t>'4,10d'</a:t>
                      </a:r>
                      <a:endParaRPr lang="en-US" sz="1800" dirty="0">
                        <a:solidFill>
                          <a:srgbClr val="000000"/>
                        </a:solidFill>
                        <a:effectLst/>
                      </a:endParaRPr>
                    </a:p>
                    <a:p>
                      <a:pPr algn="just" fontAlgn="t"/>
                      <a:r>
                        <a:rPr lang="en-US" sz="1800" dirty="0">
                          <a:solidFill>
                            <a:srgbClr val="000000"/>
                          </a:solidFill>
                          <a:effectLst/>
                        </a:rPr>
                        <a:t>Lines starting from the 4</a:t>
                      </a:r>
                      <a:r>
                        <a:rPr lang="en-US" sz="1800" baseline="30000" dirty="0">
                          <a:solidFill>
                            <a:srgbClr val="000000"/>
                          </a:solidFill>
                          <a:effectLst/>
                        </a:rPr>
                        <a:t>th</a:t>
                      </a:r>
                      <a:r>
                        <a:rPr lang="en-US" sz="1800" dirty="0">
                          <a:solidFill>
                            <a:srgbClr val="000000"/>
                          </a:solidFill>
                          <a:effectLst/>
                        </a:rPr>
                        <a:t> till the 10</a:t>
                      </a:r>
                      <a:r>
                        <a:rPr lang="en-US" sz="1800" baseline="30000" dirty="0">
                          <a:solidFill>
                            <a:srgbClr val="000000"/>
                          </a:solidFill>
                          <a:effectLst/>
                        </a:rPr>
                        <a:t>th</a:t>
                      </a:r>
                      <a:r>
                        <a:rPr lang="en-US" sz="1800" dirty="0">
                          <a:solidFill>
                            <a:srgbClr val="000000"/>
                          </a:solidFill>
                          <a:effectLst/>
                        </a:rPr>
                        <a:t> are deleted</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42358014"/>
                  </a:ext>
                </a:extLst>
              </a:tr>
              <a:tr h="425559">
                <a:tc>
                  <a:txBody>
                    <a:bodyPr/>
                    <a:lstStyle/>
                    <a:p>
                      <a:pPr fontAlgn="t"/>
                      <a:r>
                        <a:rPr lang="en-IN" sz="1800">
                          <a:effectLst/>
                        </a:rPr>
                        <a:t>2</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a:solidFill>
                            <a:srgbClr val="000000"/>
                          </a:solidFill>
                          <a:effectLst/>
                        </a:rPr>
                        <a:t>'10,4d'</a:t>
                      </a:r>
                      <a:endParaRPr lang="en-US" sz="1800" dirty="0">
                        <a:solidFill>
                          <a:srgbClr val="000000"/>
                        </a:solidFill>
                        <a:effectLst/>
                      </a:endParaRPr>
                    </a:p>
                    <a:p>
                      <a:pPr algn="just" fontAlgn="t"/>
                      <a:r>
                        <a:rPr lang="en-US" sz="1800" dirty="0">
                          <a:solidFill>
                            <a:srgbClr val="000000"/>
                          </a:solidFill>
                          <a:effectLst/>
                        </a:rPr>
                        <a:t>Only 10</a:t>
                      </a:r>
                      <a:r>
                        <a:rPr lang="en-US" sz="1800" baseline="30000" dirty="0">
                          <a:solidFill>
                            <a:srgbClr val="000000"/>
                          </a:solidFill>
                          <a:effectLst/>
                        </a:rPr>
                        <a:t>th</a:t>
                      </a:r>
                      <a:r>
                        <a:rPr lang="en-US" sz="1800" dirty="0">
                          <a:solidFill>
                            <a:srgbClr val="000000"/>
                          </a:solidFill>
                          <a:effectLst/>
                        </a:rPr>
                        <a:t> line is deleted, because the sed does not work in reverse direction</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43518375"/>
                  </a:ext>
                </a:extLst>
              </a:tr>
              <a:tr h="712811">
                <a:tc>
                  <a:txBody>
                    <a:bodyPr/>
                    <a:lstStyle/>
                    <a:p>
                      <a:pPr fontAlgn="t"/>
                      <a:r>
                        <a:rPr lang="en-IN" sz="1800">
                          <a:effectLst/>
                        </a:rPr>
                        <a:t>3</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'4,+5d'</a:t>
                      </a:r>
                      <a:endParaRPr lang="en-US" sz="1800">
                        <a:solidFill>
                          <a:srgbClr val="000000"/>
                        </a:solidFill>
                        <a:effectLst/>
                      </a:endParaRPr>
                    </a:p>
                    <a:p>
                      <a:pPr algn="just" fontAlgn="t"/>
                      <a:r>
                        <a:rPr lang="en-US" sz="1800">
                          <a:solidFill>
                            <a:srgbClr val="000000"/>
                          </a:solidFill>
                          <a:effectLst/>
                        </a:rPr>
                        <a:t>This matches line 4 in the file, deletes that line, continues to delete the next five lines, and then ceases its deletion and prints the rest</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37746604"/>
                  </a:ext>
                </a:extLst>
              </a:tr>
              <a:tr h="425559">
                <a:tc>
                  <a:txBody>
                    <a:bodyPr/>
                    <a:lstStyle/>
                    <a:p>
                      <a:pPr fontAlgn="t"/>
                      <a:r>
                        <a:rPr lang="en-IN" sz="1800">
                          <a:effectLst/>
                        </a:rPr>
                        <a:t>4</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'2,5!d'</a:t>
                      </a:r>
                      <a:endParaRPr lang="en-US" sz="1800">
                        <a:solidFill>
                          <a:srgbClr val="000000"/>
                        </a:solidFill>
                        <a:effectLst/>
                      </a:endParaRPr>
                    </a:p>
                    <a:p>
                      <a:pPr algn="just" fontAlgn="t"/>
                      <a:r>
                        <a:rPr lang="en-US" sz="1800">
                          <a:solidFill>
                            <a:srgbClr val="000000"/>
                          </a:solidFill>
                          <a:effectLst/>
                        </a:rPr>
                        <a:t>This deletes everything except starting from 2</a:t>
                      </a:r>
                      <a:r>
                        <a:rPr lang="en-US" sz="1800" baseline="30000">
                          <a:solidFill>
                            <a:srgbClr val="000000"/>
                          </a:solidFill>
                          <a:effectLst/>
                        </a:rPr>
                        <a:t>nd</a:t>
                      </a:r>
                      <a:r>
                        <a:rPr lang="en-US" sz="1800">
                          <a:solidFill>
                            <a:srgbClr val="000000"/>
                          </a:solidFill>
                          <a:effectLst/>
                        </a:rPr>
                        <a:t> till 5</a:t>
                      </a:r>
                      <a:r>
                        <a:rPr lang="en-US" sz="1800" baseline="30000">
                          <a:solidFill>
                            <a:srgbClr val="000000"/>
                          </a:solidFill>
                          <a:effectLst/>
                        </a:rPr>
                        <a:t>th</a:t>
                      </a:r>
                      <a:r>
                        <a:rPr lang="en-US" sz="1800">
                          <a:solidFill>
                            <a:srgbClr val="000000"/>
                          </a:solidFill>
                          <a:effectLst/>
                        </a:rPr>
                        <a:t> line</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30866065"/>
                  </a:ext>
                </a:extLst>
              </a:tr>
              <a:tr h="712811">
                <a:tc>
                  <a:txBody>
                    <a:bodyPr/>
                    <a:lstStyle/>
                    <a:p>
                      <a:pPr fontAlgn="t"/>
                      <a:r>
                        <a:rPr lang="en-IN" sz="1800">
                          <a:effectLst/>
                        </a:rPr>
                        <a:t>5</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'1~3d'</a:t>
                      </a:r>
                      <a:endParaRPr lang="en-US" sz="1800">
                        <a:solidFill>
                          <a:srgbClr val="000000"/>
                        </a:solidFill>
                        <a:effectLst/>
                      </a:endParaRPr>
                    </a:p>
                    <a:p>
                      <a:pPr algn="just" fontAlgn="t"/>
                      <a:r>
                        <a:rPr lang="en-US" sz="1800">
                          <a:solidFill>
                            <a:srgbClr val="000000"/>
                          </a:solidFill>
                          <a:effectLst/>
                        </a:rPr>
                        <a:t>This deletes the first line, steps over the next three lines, and then deletes the fourth line. Sed continues to apply this pattern until the end of the file.</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9672321"/>
                  </a:ext>
                </a:extLst>
              </a:tr>
              <a:tr h="617060">
                <a:tc>
                  <a:txBody>
                    <a:bodyPr/>
                    <a:lstStyle/>
                    <a:p>
                      <a:pPr fontAlgn="t"/>
                      <a:r>
                        <a:rPr lang="en-IN" sz="1800">
                          <a:effectLst/>
                        </a:rPr>
                        <a:t>6</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'2~2d'</a:t>
                      </a:r>
                      <a:endParaRPr lang="en-US" sz="1800">
                        <a:solidFill>
                          <a:srgbClr val="000000"/>
                        </a:solidFill>
                        <a:effectLst/>
                      </a:endParaRPr>
                    </a:p>
                    <a:p>
                      <a:pPr algn="just" fontAlgn="t"/>
                      <a:r>
                        <a:rPr lang="en-US" sz="1800">
                          <a:solidFill>
                            <a:srgbClr val="000000"/>
                          </a:solidFill>
                          <a:effectLst/>
                        </a:rPr>
                        <a:t>This tells sed to delete the second line, step over the next line, delete the next line, and repeat until the end of the file is reached</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06663891"/>
                  </a:ext>
                </a:extLst>
              </a:tr>
              <a:tr h="329808">
                <a:tc>
                  <a:txBody>
                    <a:bodyPr/>
                    <a:lstStyle/>
                    <a:p>
                      <a:pPr fontAlgn="t"/>
                      <a:r>
                        <a:rPr lang="en-IN" sz="1800">
                          <a:effectLst/>
                        </a:rPr>
                        <a:t>7</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'4,10p'</a:t>
                      </a:r>
                      <a:endParaRPr lang="en-US" sz="1800">
                        <a:solidFill>
                          <a:srgbClr val="000000"/>
                        </a:solidFill>
                        <a:effectLst/>
                      </a:endParaRPr>
                    </a:p>
                    <a:p>
                      <a:pPr algn="just" fontAlgn="t"/>
                      <a:r>
                        <a:rPr lang="en-US" sz="1800">
                          <a:solidFill>
                            <a:srgbClr val="000000"/>
                          </a:solidFill>
                          <a:effectLst/>
                        </a:rPr>
                        <a:t>Lines starting from 4</a:t>
                      </a:r>
                      <a:r>
                        <a:rPr lang="en-US" sz="1800" baseline="30000">
                          <a:solidFill>
                            <a:srgbClr val="000000"/>
                          </a:solidFill>
                          <a:effectLst/>
                        </a:rPr>
                        <a:t>th</a:t>
                      </a:r>
                      <a:r>
                        <a:rPr lang="en-US" sz="1800">
                          <a:solidFill>
                            <a:srgbClr val="000000"/>
                          </a:solidFill>
                          <a:effectLst/>
                        </a:rPr>
                        <a:t> till 10</a:t>
                      </a:r>
                      <a:r>
                        <a:rPr lang="en-US" sz="1800" baseline="30000">
                          <a:solidFill>
                            <a:srgbClr val="000000"/>
                          </a:solidFill>
                          <a:effectLst/>
                        </a:rPr>
                        <a:t>th</a:t>
                      </a:r>
                      <a:r>
                        <a:rPr lang="en-US" sz="1800">
                          <a:solidFill>
                            <a:srgbClr val="000000"/>
                          </a:solidFill>
                          <a:effectLst/>
                        </a:rPr>
                        <a:t> are printed</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40525167"/>
                  </a:ext>
                </a:extLst>
              </a:tr>
              <a:tr h="329808">
                <a:tc>
                  <a:txBody>
                    <a:bodyPr/>
                    <a:lstStyle/>
                    <a:p>
                      <a:pPr fontAlgn="t"/>
                      <a:r>
                        <a:rPr lang="en-IN" sz="1800">
                          <a:effectLst/>
                        </a:rPr>
                        <a:t>8</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a:solidFill>
                            <a:srgbClr val="000000"/>
                          </a:solidFill>
                          <a:effectLst/>
                        </a:rPr>
                        <a:t>'4,d'</a:t>
                      </a:r>
                      <a:endParaRPr lang="en-US" sz="1800">
                        <a:solidFill>
                          <a:srgbClr val="000000"/>
                        </a:solidFill>
                        <a:effectLst/>
                      </a:endParaRPr>
                    </a:p>
                    <a:p>
                      <a:pPr algn="just" fontAlgn="t"/>
                      <a:r>
                        <a:rPr lang="en-US" sz="1800">
                          <a:solidFill>
                            <a:srgbClr val="000000"/>
                          </a:solidFill>
                          <a:effectLst/>
                        </a:rPr>
                        <a:t>This generates the syntax error</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87544014"/>
                  </a:ext>
                </a:extLst>
              </a:tr>
              <a:tr h="329808">
                <a:tc>
                  <a:txBody>
                    <a:bodyPr/>
                    <a:lstStyle/>
                    <a:p>
                      <a:pPr fontAlgn="t"/>
                      <a:r>
                        <a:rPr lang="en-IN" sz="1800">
                          <a:effectLst/>
                        </a:rPr>
                        <a:t>9</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800" b="1" dirty="0">
                          <a:solidFill>
                            <a:srgbClr val="000000"/>
                          </a:solidFill>
                          <a:effectLst/>
                        </a:rPr>
                        <a:t>',10d'</a:t>
                      </a:r>
                      <a:endParaRPr lang="en-US" sz="1800" dirty="0">
                        <a:solidFill>
                          <a:srgbClr val="000000"/>
                        </a:solidFill>
                        <a:effectLst/>
                      </a:endParaRPr>
                    </a:p>
                    <a:p>
                      <a:pPr algn="just" fontAlgn="t"/>
                      <a:r>
                        <a:rPr lang="en-US" sz="1800" dirty="0">
                          <a:solidFill>
                            <a:srgbClr val="000000"/>
                          </a:solidFill>
                          <a:effectLst/>
                        </a:rPr>
                        <a:t>This would also generate syntax error</a:t>
                      </a:r>
                    </a:p>
                  </a:txBody>
                  <a:tcPr marL="21278" marR="21278" marT="21278" marB="21278">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35573857"/>
                  </a:ext>
                </a:extLst>
              </a:tr>
            </a:tbl>
          </a:graphicData>
        </a:graphic>
      </p:graphicFrame>
    </p:spTree>
    <p:extLst>
      <p:ext uri="{BB962C8B-B14F-4D97-AF65-F5344CB8AC3E}">
        <p14:creationId xmlns:p14="http://schemas.microsoft.com/office/powerpoint/2010/main" val="4216741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03F7A8-FD99-FE6D-9978-0B9C84743D46}"/>
              </a:ext>
            </a:extLst>
          </p:cNvPr>
          <p:cNvSpPr txBox="1"/>
          <p:nvPr/>
        </p:nvSpPr>
        <p:spPr>
          <a:xfrm>
            <a:off x="711200" y="628073"/>
            <a:ext cx="4304145"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Why shell script needed ?</a:t>
            </a:r>
          </a:p>
        </p:txBody>
      </p:sp>
      <p:sp>
        <p:nvSpPr>
          <p:cNvPr id="3" name="TextBox 2">
            <a:extLst>
              <a:ext uri="{FF2B5EF4-FFF2-40B4-BE49-F238E27FC236}">
                <a16:creationId xmlns:a16="http://schemas.microsoft.com/office/drawing/2014/main" id="{8457281F-7422-D898-B20F-E851FBCEDCBE}"/>
              </a:ext>
            </a:extLst>
          </p:cNvPr>
          <p:cNvSpPr txBox="1"/>
          <p:nvPr/>
        </p:nvSpPr>
        <p:spPr>
          <a:xfrm>
            <a:off x="1773382" y="1394691"/>
            <a:ext cx="6779491" cy="2185214"/>
          </a:xfrm>
          <a:prstGeom prst="rect">
            <a:avLst/>
          </a:prstGeom>
          <a:noFill/>
        </p:spPr>
        <p:txBody>
          <a:bodyPr wrap="square" rtlCol="0">
            <a:spAutoFit/>
          </a:bodyPr>
          <a:lstStyle/>
          <a:p>
            <a:pPr marL="285750" indent="-285750">
              <a:buFont typeface="Arial" panose="020B0604020202020204" pitchFamily="34" charset="0"/>
              <a:buChar char="•"/>
            </a:pPr>
            <a:r>
              <a:rPr lang="en-IN" sz="2000" dirty="0"/>
              <a:t>For avoiding automation and repetitive work.</a:t>
            </a:r>
          </a:p>
          <a:p>
            <a:pPr marL="285750" indent="-285750">
              <a:buFont typeface="Arial" panose="020B0604020202020204" pitchFamily="34" charset="0"/>
              <a:buChar char="•"/>
            </a:pPr>
            <a:r>
              <a:rPr lang="en-US" sz="2000" dirty="0"/>
              <a:t>The syntax and command are exactly similar to those entered directly in a command line. Thus, the programmers don't have to switch to completely different syntax.</a:t>
            </a:r>
          </a:p>
          <a:p>
            <a:pPr marL="285750" indent="-285750">
              <a:buFont typeface="Arial" panose="020B0604020202020204" pitchFamily="34" charset="0"/>
              <a:buChar char="•"/>
            </a:pPr>
            <a:r>
              <a:rPr lang="en-US" sz="2000" b="0" i="0" dirty="0">
                <a:solidFill>
                  <a:srgbClr val="000000"/>
                </a:solidFill>
                <a:effectLst/>
                <a:latin typeface="inter-regular"/>
              </a:rPr>
              <a:t>It is much quicker to write the shell scripts .</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p:txBody>
      </p:sp>
      <p:sp>
        <p:nvSpPr>
          <p:cNvPr id="4" name="TextBox 3">
            <a:extLst>
              <a:ext uri="{FF2B5EF4-FFF2-40B4-BE49-F238E27FC236}">
                <a16:creationId xmlns:a16="http://schemas.microsoft.com/office/drawing/2014/main" id="{59CA1A2F-E6BB-FA1F-37AD-7A7CADCAAF78}"/>
              </a:ext>
            </a:extLst>
          </p:cNvPr>
          <p:cNvSpPr txBox="1"/>
          <p:nvPr/>
        </p:nvSpPr>
        <p:spPr>
          <a:xfrm>
            <a:off x="711200" y="3749182"/>
            <a:ext cx="4110181" cy="461665"/>
          </a:xfrm>
          <a:prstGeom prst="rect">
            <a:avLst/>
          </a:prstGeom>
          <a:noFill/>
        </p:spPr>
        <p:txBody>
          <a:bodyPr wrap="square" rtlCol="0">
            <a:spAutoFit/>
          </a:bodyPr>
          <a:lstStyle/>
          <a:p>
            <a:r>
              <a:rPr lang="en-IN" sz="2400" b="1" dirty="0">
                <a:solidFill>
                  <a:schemeClr val="accent1">
                    <a:lumMod val="75000"/>
                  </a:schemeClr>
                </a:solidFill>
                <a:effectLst>
                  <a:outerShdw blurRad="38100" dist="38100" dir="2700000" algn="tl">
                    <a:srgbClr val="000000">
                      <a:alpha val="43137"/>
                    </a:srgbClr>
                  </a:outerShdw>
                </a:effectLst>
              </a:rPr>
              <a:t>Disadvantages :</a:t>
            </a:r>
          </a:p>
        </p:txBody>
      </p:sp>
      <p:sp>
        <p:nvSpPr>
          <p:cNvPr id="6" name="TextBox 5">
            <a:extLst>
              <a:ext uri="{FF2B5EF4-FFF2-40B4-BE49-F238E27FC236}">
                <a16:creationId xmlns:a16="http://schemas.microsoft.com/office/drawing/2014/main" id="{ACBCD9C3-6F3A-5AFC-FA02-BDB9EE964DA0}"/>
              </a:ext>
            </a:extLst>
          </p:cNvPr>
          <p:cNvSpPr txBox="1"/>
          <p:nvPr/>
        </p:nvSpPr>
        <p:spPr>
          <a:xfrm>
            <a:off x="1773382" y="4493813"/>
            <a:ext cx="6631709"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A single error can modify the command which could be harmful, so prone to very costly errors.</a:t>
            </a:r>
          </a:p>
          <a:p>
            <a:pPr marL="285750" indent="-285750">
              <a:buFont typeface="Arial" panose="020B0604020202020204" pitchFamily="34" charset="0"/>
              <a:buChar char="•"/>
            </a:pPr>
            <a:r>
              <a:rPr lang="en-IN" sz="2000" b="0" i="0" dirty="0">
                <a:solidFill>
                  <a:srgbClr val="000000"/>
                </a:solidFill>
                <a:effectLst/>
                <a:latin typeface="inter-regular"/>
              </a:rPr>
              <a:t>Slower execution speed.</a:t>
            </a:r>
          </a:p>
          <a:p>
            <a:pPr marL="285750" indent="-285750">
              <a:buFont typeface="Arial" panose="020B0604020202020204" pitchFamily="34" charset="0"/>
              <a:buChar char="•"/>
            </a:pPr>
            <a:r>
              <a:rPr lang="en-US" sz="2000" b="0" i="0" dirty="0">
                <a:solidFill>
                  <a:srgbClr val="000000"/>
                </a:solidFill>
                <a:effectLst/>
                <a:latin typeface="inter-regular"/>
              </a:rPr>
              <a:t>Not well suited for complex and large tasks etc.</a:t>
            </a:r>
          </a:p>
          <a:p>
            <a:br>
              <a:rPr lang="en-US" sz="2000" dirty="0"/>
            </a:br>
            <a:endParaRPr lang="en-IN" sz="2000" dirty="0"/>
          </a:p>
        </p:txBody>
      </p:sp>
    </p:spTree>
    <p:extLst>
      <p:ext uri="{BB962C8B-B14F-4D97-AF65-F5344CB8AC3E}">
        <p14:creationId xmlns:p14="http://schemas.microsoft.com/office/powerpoint/2010/main" val="23802755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DEC95F-0C81-1E3E-A948-8316BCB3A021}"/>
              </a:ext>
            </a:extLst>
          </p:cNvPr>
          <p:cNvSpPr txBox="1"/>
          <p:nvPr/>
        </p:nvSpPr>
        <p:spPr>
          <a:xfrm>
            <a:off x="692727" y="387928"/>
            <a:ext cx="9301018" cy="1754326"/>
          </a:xfrm>
          <a:prstGeom prst="rect">
            <a:avLst/>
          </a:prstGeom>
          <a:noFill/>
        </p:spPr>
        <p:txBody>
          <a:bodyPr wrap="square">
            <a:spAutoFit/>
          </a:bodyPr>
          <a:lstStyle/>
          <a:p>
            <a:pPr algn="l"/>
            <a:r>
              <a:rPr lang="en-US" b="1" i="0" dirty="0">
                <a:solidFill>
                  <a:srgbClr val="000000"/>
                </a:solidFill>
                <a:effectLst/>
                <a:cs typeface="Heebo" pitchFamily="2" charset="-79"/>
              </a:rPr>
              <a:t>The Substitution Command</a:t>
            </a:r>
          </a:p>
          <a:p>
            <a:pPr marL="285750" indent="-285750" algn="just">
              <a:buFont typeface="Arial" panose="020B0604020202020204" pitchFamily="34" charset="0"/>
              <a:buChar char="•"/>
            </a:pPr>
            <a:r>
              <a:rPr lang="en-US" b="0" i="0" dirty="0">
                <a:solidFill>
                  <a:srgbClr val="000000"/>
                </a:solidFill>
                <a:effectLst/>
              </a:rPr>
              <a:t>The substitution command, denoted by </a:t>
            </a:r>
            <a:r>
              <a:rPr lang="en-US" b="1" i="0" dirty="0">
                <a:solidFill>
                  <a:srgbClr val="000000"/>
                </a:solidFill>
                <a:effectLst/>
              </a:rPr>
              <a:t>s</a:t>
            </a:r>
            <a:r>
              <a:rPr lang="en-US" b="0" i="0" dirty="0">
                <a:solidFill>
                  <a:srgbClr val="000000"/>
                </a:solidFill>
                <a:effectLst/>
              </a:rPr>
              <a:t>, will substitute any string that you specify with any other string that you specify.</a:t>
            </a:r>
          </a:p>
          <a:p>
            <a:pPr algn="just"/>
            <a:r>
              <a:rPr lang="en-US" dirty="0">
                <a:solidFill>
                  <a:srgbClr val="000000"/>
                </a:solidFill>
              </a:rPr>
              <a:t>	</a:t>
            </a:r>
          </a:p>
          <a:p>
            <a:pPr algn="just"/>
            <a:r>
              <a:rPr lang="en-US" dirty="0">
                <a:solidFill>
                  <a:srgbClr val="000000"/>
                </a:solidFill>
              </a:rPr>
              <a:t>		cat file | sed ‘s/string/pattern/’</a:t>
            </a:r>
          </a:p>
          <a:p>
            <a:pPr algn="just"/>
            <a:endParaRPr lang="en-US" b="0" i="0" dirty="0">
              <a:solidFill>
                <a:srgbClr val="000000"/>
              </a:solidFill>
              <a:effectLst/>
            </a:endParaRPr>
          </a:p>
        </p:txBody>
      </p:sp>
      <p:pic>
        <p:nvPicPr>
          <p:cNvPr id="5" name="Picture 4">
            <a:extLst>
              <a:ext uri="{FF2B5EF4-FFF2-40B4-BE49-F238E27FC236}">
                <a16:creationId xmlns:a16="http://schemas.microsoft.com/office/drawing/2014/main" id="{848BE67D-BF00-936B-47E6-B62D7F3F0090}"/>
              </a:ext>
            </a:extLst>
          </p:cNvPr>
          <p:cNvPicPr>
            <a:picLocks noChangeAspect="1"/>
          </p:cNvPicPr>
          <p:nvPr/>
        </p:nvPicPr>
        <p:blipFill rotWithShape="1">
          <a:blip r:embed="rId2">
            <a:extLst>
              <a:ext uri="{28A0092B-C50C-407E-A947-70E740481C1C}">
                <a14:useLocalDpi xmlns:a14="http://schemas.microsoft.com/office/drawing/2010/main" val="0"/>
              </a:ext>
            </a:extLst>
          </a:blip>
          <a:srcRect l="18712" t="36182" r="51288" b="44373"/>
          <a:stretch/>
        </p:blipFill>
        <p:spPr>
          <a:xfrm>
            <a:off x="960581" y="1958108"/>
            <a:ext cx="5541818" cy="1777300"/>
          </a:xfrm>
          <a:prstGeom prst="rect">
            <a:avLst/>
          </a:prstGeom>
        </p:spPr>
      </p:pic>
      <p:pic>
        <p:nvPicPr>
          <p:cNvPr id="7" name="Picture 6">
            <a:extLst>
              <a:ext uri="{FF2B5EF4-FFF2-40B4-BE49-F238E27FC236}">
                <a16:creationId xmlns:a16="http://schemas.microsoft.com/office/drawing/2014/main" id="{579B2CCF-1614-CFBF-4A9B-67C3BEFD13DA}"/>
              </a:ext>
            </a:extLst>
          </p:cNvPr>
          <p:cNvPicPr>
            <a:picLocks noChangeAspect="1"/>
          </p:cNvPicPr>
          <p:nvPr/>
        </p:nvPicPr>
        <p:blipFill rotWithShape="1">
          <a:blip r:embed="rId3">
            <a:extLst>
              <a:ext uri="{28A0092B-C50C-407E-A947-70E740481C1C}">
                <a14:useLocalDpi xmlns:a14="http://schemas.microsoft.com/office/drawing/2010/main" val="0"/>
              </a:ext>
            </a:extLst>
          </a:blip>
          <a:srcRect l="18485" t="36076" r="46667" b="43254"/>
          <a:stretch/>
        </p:blipFill>
        <p:spPr>
          <a:xfrm>
            <a:off x="960581" y="3888509"/>
            <a:ext cx="5539074" cy="1625599"/>
          </a:xfrm>
          <a:prstGeom prst="rect">
            <a:avLst/>
          </a:prstGeom>
        </p:spPr>
      </p:pic>
      <p:sp>
        <p:nvSpPr>
          <p:cNvPr id="9" name="TextBox 8">
            <a:extLst>
              <a:ext uri="{FF2B5EF4-FFF2-40B4-BE49-F238E27FC236}">
                <a16:creationId xmlns:a16="http://schemas.microsoft.com/office/drawing/2014/main" id="{59470C67-3D9E-A9EE-3A85-C8E74527D771}"/>
              </a:ext>
            </a:extLst>
          </p:cNvPr>
          <p:cNvSpPr txBox="1"/>
          <p:nvPr/>
        </p:nvSpPr>
        <p:spPr>
          <a:xfrm>
            <a:off x="6834908" y="2323160"/>
            <a:ext cx="414712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rPr>
              <a:t>The following command substitutes the first occurrence on a line of the string </a:t>
            </a:r>
            <a:r>
              <a:rPr lang="en-US" b="1" i="0" dirty="0">
                <a:solidFill>
                  <a:srgbClr val="000000"/>
                </a:solidFill>
                <a:effectLst/>
              </a:rPr>
              <a:t>root</a:t>
            </a:r>
            <a:r>
              <a:rPr lang="en-US" b="0" i="0" dirty="0">
                <a:solidFill>
                  <a:srgbClr val="000000"/>
                </a:solidFill>
                <a:effectLst/>
              </a:rPr>
              <a:t> with the string </a:t>
            </a:r>
            <a:r>
              <a:rPr lang="en-US" b="1" i="0" dirty="0" err="1">
                <a:solidFill>
                  <a:srgbClr val="000000"/>
                </a:solidFill>
                <a:effectLst/>
              </a:rPr>
              <a:t>armthod</a:t>
            </a:r>
            <a:r>
              <a:rPr lang="en-US" b="0" i="0" dirty="0">
                <a:solidFill>
                  <a:srgbClr val="000000"/>
                </a:solidFill>
                <a:effectLst/>
              </a:rPr>
              <a:t>.</a:t>
            </a:r>
            <a:endParaRPr lang="en-IN" dirty="0"/>
          </a:p>
        </p:txBody>
      </p:sp>
      <p:sp>
        <p:nvSpPr>
          <p:cNvPr id="11" name="TextBox 10">
            <a:extLst>
              <a:ext uri="{FF2B5EF4-FFF2-40B4-BE49-F238E27FC236}">
                <a16:creationId xmlns:a16="http://schemas.microsoft.com/office/drawing/2014/main" id="{9B76953C-77C1-630A-95F5-4D3E9AE36083}"/>
              </a:ext>
            </a:extLst>
          </p:cNvPr>
          <p:cNvSpPr txBox="1"/>
          <p:nvPr/>
        </p:nvSpPr>
        <p:spPr>
          <a:xfrm>
            <a:off x="6834907" y="4161089"/>
            <a:ext cx="4267201" cy="923330"/>
          </a:xfrm>
          <a:prstGeom prst="rect">
            <a:avLst/>
          </a:prstGeom>
          <a:noFill/>
        </p:spPr>
        <p:txBody>
          <a:bodyPr wrap="square">
            <a:spAutoFit/>
          </a:bodyPr>
          <a:lstStyle/>
          <a:p>
            <a:pPr marL="285750" indent="-285750">
              <a:buFont typeface="Arial" panose="020B0604020202020204" pitchFamily="34" charset="0"/>
              <a:buChar char="•"/>
            </a:pPr>
            <a:r>
              <a:rPr lang="en-US" dirty="0"/>
              <a:t> To perform a global substitution, add the letter g to the end of the command</a:t>
            </a:r>
          </a:p>
          <a:p>
            <a:pPr marL="285750" indent="-285750">
              <a:buFont typeface="Arial" panose="020B0604020202020204" pitchFamily="34" charset="0"/>
              <a:buChar char="•"/>
            </a:pPr>
            <a:r>
              <a:rPr lang="en-US" dirty="0"/>
              <a:t>Cat file | sed ‘s/string/pattern/g’</a:t>
            </a:r>
            <a:endParaRPr lang="en-IN" dirty="0"/>
          </a:p>
        </p:txBody>
      </p:sp>
    </p:spTree>
    <p:extLst>
      <p:ext uri="{BB962C8B-B14F-4D97-AF65-F5344CB8AC3E}">
        <p14:creationId xmlns:p14="http://schemas.microsoft.com/office/powerpoint/2010/main" val="23833804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B28CCF-EEBA-1E24-880E-B705E9AC4BA3}"/>
              </a:ext>
            </a:extLst>
          </p:cNvPr>
          <p:cNvSpPr>
            <a:spLocks noChangeArrowheads="1"/>
          </p:cNvSpPr>
          <p:nvPr/>
        </p:nvSpPr>
        <p:spPr bwMode="auto">
          <a:xfrm>
            <a:off x="960582" y="1041023"/>
            <a:ext cx="10603345"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mn-lt"/>
              </a:rPr>
              <a:t>The cut command is used to display only specific columns or characters from a text file or from other command outputs.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mn-lt"/>
              </a:rPr>
              <a:t>-f (--fields=LIST)               - 	Select by specifying a field, a set of fields, or a range of fields. This is 					the most commonly used option.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mn-lt"/>
              </a:rPr>
              <a:t>-b (--bytes=LIST)               - 	Select by specifying a byte, a set of bytes, or a range of bytes.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latin typeface="+mn-lt"/>
              </a:rPr>
              <a:t>-c (--characters=LIST)       - 	Select by specifying a character, a set of characters, or a range of 					characters.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rPr>
              <a:t>-d (--delimiter)             - 	Specify a delimiter that will be used instead of the default “TAB” 				delimiter.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rPr>
              <a:t>--complement              - 	Complement the selection. When using this option cut displays all 				bytes, characters, or fields except the selected.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rPr>
              <a:t>-s (--only-delimited)     - 	By default cut prints the lines that contain no delimiter character. 				When this option is used, cut doesn’t print lines not containing 					delimiters.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rPr>
              <a:t>--output-delimiter         - 	The default behavior of cut is to use the input delimiter as the output 				delimiter. This option allows you to specify a different output delimiter 				string.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effectLst/>
              <a:latin typeface="+mn-lt"/>
            </a:endParaRPr>
          </a:p>
        </p:txBody>
      </p:sp>
      <p:sp>
        <p:nvSpPr>
          <p:cNvPr id="4" name="TextBox 3">
            <a:extLst>
              <a:ext uri="{FF2B5EF4-FFF2-40B4-BE49-F238E27FC236}">
                <a16:creationId xmlns:a16="http://schemas.microsoft.com/office/drawing/2014/main" id="{C6B85CFD-5488-E231-DBAB-7A6939491C70}"/>
              </a:ext>
            </a:extLst>
          </p:cNvPr>
          <p:cNvSpPr txBox="1"/>
          <p:nvPr/>
        </p:nvSpPr>
        <p:spPr>
          <a:xfrm>
            <a:off x="387927" y="244825"/>
            <a:ext cx="609600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accent1"/>
                </a:solidFill>
                <a:effectLst>
                  <a:outerShdw blurRad="38100" dist="38100" dir="2700000" algn="tl">
                    <a:srgbClr val="000000">
                      <a:alpha val="43137"/>
                    </a:srgbClr>
                  </a:outerShdw>
                </a:effectLst>
                <a:latin typeface="+mn-lt"/>
              </a:rPr>
              <a:t>cut command :</a:t>
            </a:r>
          </a:p>
        </p:txBody>
      </p:sp>
    </p:spTree>
    <p:extLst>
      <p:ext uri="{BB962C8B-B14F-4D97-AF65-F5344CB8AC3E}">
        <p14:creationId xmlns:p14="http://schemas.microsoft.com/office/powerpoint/2010/main" val="14429946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6E4DF7-C43C-5BB9-22D8-8C0376154B4C}"/>
              </a:ext>
            </a:extLst>
          </p:cNvPr>
          <p:cNvSpPr txBox="1"/>
          <p:nvPr/>
        </p:nvSpPr>
        <p:spPr>
          <a:xfrm>
            <a:off x="415636" y="387927"/>
            <a:ext cx="4387273" cy="400110"/>
          </a:xfrm>
          <a:prstGeom prst="rect">
            <a:avLst/>
          </a:prstGeom>
          <a:noFill/>
        </p:spPr>
        <p:txBody>
          <a:bodyPr wrap="square" rtlCol="0">
            <a:spAutoFit/>
          </a:bodyPr>
          <a:lstStyle/>
          <a:p>
            <a:r>
              <a:rPr lang="en-IN" sz="2000" b="1" dirty="0">
                <a:solidFill>
                  <a:schemeClr val="accent1"/>
                </a:solidFill>
                <a:effectLst>
                  <a:outerShdw blurRad="38100" dist="38100" dir="2700000" algn="tl">
                    <a:srgbClr val="000000">
                      <a:alpha val="43137"/>
                    </a:srgbClr>
                  </a:outerShdw>
                </a:effectLst>
              </a:rPr>
              <a:t>Cut by bytes -b  :</a:t>
            </a:r>
            <a:endParaRPr lang="en-IN" b="1" dirty="0">
              <a:solidFill>
                <a:schemeClr val="accent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B92A6A86-4DF0-408F-6427-9006A040B216}"/>
              </a:ext>
            </a:extLst>
          </p:cNvPr>
          <p:cNvSpPr txBox="1"/>
          <p:nvPr/>
        </p:nvSpPr>
        <p:spPr>
          <a:xfrm>
            <a:off x="1422400" y="979116"/>
            <a:ext cx="6040582" cy="646331"/>
          </a:xfrm>
          <a:prstGeom prst="rect">
            <a:avLst/>
          </a:prstGeom>
          <a:noFill/>
        </p:spPr>
        <p:txBody>
          <a:bodyPr wrap="square" rtlCol="0">
            <a:spAutoFit/>
          </a:bodyPr>
          <a:lstStyle/>
          <a:p>
            <a:pPr marL="285750" indent="-285750">
              <a:buFont typeface="Arial" panose="020B0604020202020204" pitchFamily="34" charset="0"/>
              <a:buChar char="•"/>
            </a:pPr>
            <a:r>
              <a:rPr kumimoji="0" lang="en-US" altLang="en-US" b="0" i="0" u="none" strike="noStrike" cap="none" normalizeH="0" baseline="0" dirty="0">
                <a:ln>
                  <a:noFill/>
                </a:ln>
                <a:effectLst/>
                <a:latin typeface="+mn-lt"/>
              </a:rPr>
              <a:t>The </a:t>
            </a:r>
            <a:r>
              <a:rPr kumimoji="0" lang="en-US" altLang="en-US" b="1" i="0" u="none" strike="noStrike" cap="none" normalizeH="0" baseline="0" dirty="0">
                <a:ln>
                  <a:noFill/>
                </a:ln>
                <a:effectLst/>
                <a:latin typeface="+mn-lt"/>
                <a:cs typeface="Courier New" panose="02070309020205020404" pitchFamily="49" charset="0"/>
              </a:rPr>
              <a:t>-b</a:t>
            </a:r>
            <a:r>
              <a:rPr kumimoji="0" lang="en-US" altLang="en-US" b="0" i="0" u="none" strike="noStrike" cap="none" normalizeH="0" baseline="0" dirty="0">
                <a:ln>
                  <a:noFill/>
                </a:ln>
                <a:effectLst/>
                <a:latin typeface="+mn-lt"/>
              </a:rPr>
              <a:t> option allows you to extract data using bytes. </a:t>
            </a:r>
          </a:p>
          <a:p>
            <a:r>
              <a:rPr lang="en-IN" dirty="0"/>
              <a:t>	cut  -b [list] [file]</a:t>
            </a:r>
          </a:p>
        </p:txBody>
      </p:sp>
      <p:pic>
        <p:nvPicPr>
          <p:cNvPr id="5" name="Picture 4">
            <a:extLst>
              <a:ext uri="{FF2B5EF4-FFF2-40B4-BE49-F238E27FC236}">
                <a16:creationId xmlns:a16="http://schemas.microsoft.com/office/drawing/2014/main" id="{A1FD60C1-FDFB-698F-6967-E97B07F9F9ED}"/>
              </a:ext>
            </a:extLst>
          </p:cNvPr>
          <p:cNvPicPr>
            <a:picLocks noChangeAspect="1"/>
          </p:cNvPicPr>
          <p:nvPr/>
        </p:nvPicPr>
        <p:blipFill rotWithShape="1">
          <a:blip r:embed="rId2">
            <a:extLst>
              <a:ext uri="{28A0092B-C50C-407E-A947-70E740481C1C}">
                <a14:useLocalDpi xmlns:a14="http://schemas.microsoft.com/office/drawing/2010/main" val="0"/>
              </a:ext>
            </a:extLst>
          </a:blip>
          <a:srcRect l="3409" t="7703" r="64015" b="36718"/>
          <a:stretch/>
        </p:blipFill>
        <p:spPr>
          <a:xfrm>
            <a:off x="518206" y="1875554"/>
            <a:ext cx="5442543" cy="4594519"/>
          </a:xfrm>
          <a:prstGeom prst="rect">
            <a:avLst/>
          </a:prstGeom>
        </p:spPr>
      </p:pic>
      <p:pic>
        <p:nvPicPr>
          <p:cNvPr id="7" name="Picture 6">
            <a:extLst>
              <a:ext uri="{FF2B5EF4-FFF2-40B4-BE49-F238E27FC236}">
                <a16:creationId xmlns:a16="http://schemas.microsoft.com/office/drawing/2014/main" id="{313C9D05-C18C-75C4-BE60-56552FCA5686}"/>
              </a:ext>
            </a:extLst>
          </p:cNvPr>
          <p:cNvPicPr>
            <a:picLocks noChangeAspect="1"/>
          </p:cNvPicPr>
          <p:nvPr/>
        </p:nvPicPr>
        <p:blipFill rotWithShape="1">
          <a:blip r:embed="rId2">
            <a:extLst>
              <a:ext uri="{28A0092B-C50C-407E-A947-70E740481C1C}">
                <a14:useLocalDpi xmlns:a14="http://schemas.microsoft.com/office/drawing/2010/main" val="0"/>
              </a:ext>
            </a:extLst>
          </a:blip>
          <a:srcRect l="3410" t="63436" r="63712" b="6401"/>
          <a:stretch/>
        </p:blipFill>
        <p:spPr>
          <a:xfrm>
            <a:off x="6095998" y="1875204"/>
            <a:ext cx="5163127" cy="2343633"/>
          </a:xfrm>
          <a:prstGeom prst="rect">
            <a:avLst/>
          </a:prstGeom>
        </p:spPr>
      </p:pic>
      <p:pic>
        <p:nvPicPr>
          <p:cNvPr id="9" name="Picture 8">
            <a:extLst>
              <a:ext uri="{FF2B5EF4-FFF2-40B4-BE49-F238E27FC236}">
                <a16:creationId xmlns:a16="http://schemas.microsoft.com/office/drawing/2014/main" id="{F84B6AEF-C9C2-BADE-8FB5-D003D978BDB1}"/>
              </a:ext>
            </a:extLst>
          </p:cNvPr>
          <p:cNvPicPr>
            <a:picLocks noChangeAspect="1"/>
          </p:cNvPicPr>
          <p:nvPr/>
        </p:nvPicPr>
        <p:blipFill rotWithShape="1">
          <a:blip r:embed="rId3">
            <a:extLst>
              <a:ext uri="{28A0092B-C50C-407E-A947-70E740481C1C}">
                <a14:useLocalDpi xmlns:a14="http://schemas.microsoft.com/office/drawing/2010/main" val="0"/>
              </a:ext>
            </a:extLst>
          </a:blip>
          <a:srcRect l="3410" t="7703" r="63257" b="63053"/>
          <a:stretch/>
        </p:blipFill>
        <p:spPr>
          <a:xfrm>
            <a:off x="6095998" y="4172813"/>
            <a:ext cx="5163127" cy="2241267"/>
          </a:xfrm>
          <a:prstGeom prst="rect">
            <a:avLst/>
          </a:prstGeom>
        </p:spPr>
      </p:pic>
    </p:spTree>
    <p:extLst>
      <p:ext uri="{BB962C8B-B14F-4D97-AF65-F5344CB8AC3E}">
        <p14:creationId xmlns:p14="http://schemas.microsoft.com/office/powerpoint/2010/main" val="2646619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45A42E-796A-2FF2-2734-FD3843E4229E}"/>
              </a:ext>
            </a:extLst>
          </p:cNvPr>
          <p:cNvSpPr>
            <a:spLocks noChangeArrowheads="1"/>
          </p:cNvSpPr>
          <p:nvPr/>
        </p:nvSpPr>
        <p:spPr bwMode="auto">
          <a:xfrm>
            <a:off x="1326132" y="859542"/>
            <a:ext cx="9377050" cy="123110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latin typeface="+mn-lt"/>
              </a:rPr>
              <a:t>To cut by characters, specify the </a:t>
            </a:r>
            <a:r>
              <a:rPr kumimoji="0" lang="en-US" altLang="en-US" sz="2000" b="1" i="0" u="none" strike="noStrike" cap="none" normalizeH="0" baseline="0" dirty="0">
                <a:ln>
                  <a:noFill/>
                </a:ln>
                <a:effectLst/>
                <a:latin typeface="+mn-lt"/>
                <a:cs typeface="Courier New" panose="02070309020205020404" pitchFamily="49" charset="0"/>
              </a:rPr>
              <a:t>-c</a:t>
            </a:r>
            <a:r>
              <a:rPr kumimoji="0" lang="en-US" altLang="en-US" sz="2000" b="0" i="0" u="none" strike="noStrike" cap="none" normalizeH="0" baseline="0" dirty="0">
                <a:ln>
                  <a:noFill/>
                </a:ln>
                <a:effectLst/>
                <a:latin typeface="+mn-lt"/>
              </a:rPr>
              <a:t> option.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latin typeface="+mn-lt"/>
              </a:rPr>
              <a:t>Cutting by characters is similar to cutting by bytes, except you need to specify the character position rather than the byte position. </a:t>
            </a:r>
          </a:p>
          <a:p>
            <a:pPr marR="0" lvl="0" algn="l" defTabSz="914400" rtl="0" eaLnBrk="0" fontAlgn="base" latinLnBrk="0" hangingPunct="0">
              <a:lnSpc>
                <a:spcPct val="100000"/>
              </a:lnSpc>
              <a:spcBef>
                <a:spcPct val="0"/>
              </a:spcBef>
              <a:spcAft>
                <a:spcPct val="0"/>
              </a:spcAft>
              <a:buClrTx/>
              <a:buSzTx/>
              <a:tabLst/>
            </a:pPr>
            <a:r>
              <a:rPr lang="en-US" altLang="en-US" sz="2000" dirty="0">
                <a:latin typeface="+mn-lt"/>
                <a:cs typeface="Courier New" panose="02070309020205020404" pitchFamily="49" charset="0"/>
              </a:rPr>
              <a:t>				</a:t>
            </a:r>
            <a:r>
              <a:rPr kumimoji="0" lang="en-US" altLang="en-US" sz="2000" b="0" i="0" u="none" strike="noStrike" cap="none" normalizeH="0" baseline="0" dirty="0">
                <a:ln>
                  <a:noFill/>
                </a:ln>
                <a:effectLst/>
                <a:latin typeface="+mn-lt"/>
                <a:cs typeface="Courier New" panose="02070309020205020404" pitchFamily="49" charset="0"/>
              </a:rPr>
              <a:t>cut -c [LIST] [file]</a:t>
            </a:r>
            <a:r>
              <a:rPr kumimoji="0" lang="en-US" altLang="en-US" sz="2000" b="0" i="0" u="none" strike="noStrike" cap="none" normalizeH="0" baseline="0" dirty="0">
                <a:ln>
                  <a:noFill/>
                </a:ln>
                <a:effectLst/>
                <a:latin typeface="+mn-lt"/>
              </a:rPr>
              <a:t> </a:t>
            </a:r>
          </a:p>
        </p:txBody>
      </p:sp>
      <p:sp>
        <p:nvSpPr>
          <p:cNvPr id="4" name="TextBox 3">
            <a:extLst>
              <a:ext uri="{FF2B5EF4-FFF2-40B4-BE49-F238E27FC236}">
                <a16:creationId xmlns:a16="http://schemas.microsoft.com/office/drawing/2014/main" id="{23E97498-1A43-068A-217F-90953AB01936}"/>
              </a:ext>
            </a:extLst>
          </p:cNvPr>
          <p:cNvSpPr txBox="1"/>
          <p:nvPr/>
        </p:nvSpPr>
        <p:spPr>
          <a:xfrm>
            <a:off x="311728" y="397877"/>
            <a:ext cx="642389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accent1"/>
                </a:solidFill>
                <a:effectLst>
                  <a:outerShdw blurRad="38100" dist="38100" dir="2700000" algn="tl">
                    <a:srgbClr val="000000">
                      <a:alpha val="43137"/>
                    </a:srgbClr>
                  </a:outerShdw>
                </a:effectLst>
              </a:rPr>
              <a:t>Cut by Characters -c  :</a:t>
            </a:r>
          </a:p>
        </p:txBody>
      </p:sp>
      <p:pic>
        <p:nvPicPr>
          <p:cNvPr id="6" name="Picture 5">
            <a:extLst>
              <a:ext uri="{FF2B5EF4-FFF2-40B4-BE49-F238E27FC236}">
                <a16:creationId xmlns:a16="http://schemas.microsoft.com/office/drawing/2014/main" id="{7FBF1844-DC8C-2C2C-DD5A-CE229EDE3401}"/>
              </a:ext>
            </a:extLst>
          </p:cNvPr>
          <p:cNvPicPr>
            <a:picLocks noChangeAspect="1"/>
          </p:cNvPicPr>
          <p:nvPr/>
        </p:nvPicPr>
        <p:blipFill rotWithShape="1">
          <a:blip r:embed="rId2">
            <a:extLst>
              <a:ext uri="{28A0092B-C50C-407E-A947-70E740481C1C}">
                <a14:useLocalDpi xmlns:a14="http://schemas.microsoft.com/office/drawing/2010/main" val="0"/>
              </a:ext>
            </a:extLst>
          </a:blip>
          <a:srcRect l="3333" t="35467" r="63712" b="7406"/>
          <a:stretch/>
        </p:blipFill>
        <p:spPr>
          <a:xfrm>
            <a:off x="6456218" y="2321404"/>
            <a:ext cx="4719782" cy="4048232"/>
          </a:xfrm>
          <a:prstGeom prst="rect">
            <a:avLst/>
          </a:prstGeom>
        </p:spPr>
      </p:pic>
      <p:pic>
        <p:nvPicPr>
          <p:cNvPr id="7" name="Picture 6">
            <a:extLst>
              <a:ext uri="{FF2B5EF4-FFF2-40B4-BE49-F238E27FC236}">
                <a16:creationId xmlns:a16="http://schemas.microsoft.com/office/drawing/2014/main" id="{8631181D-9C81-AE1E-1F7F-8F2CEA6DA5FC}"/>
              </a:ext>
            </a:extLst>
          </p:cNvPr>
          <p:cNvPicPr>
            <a:picLocks noChangeAspect="1"/>
          </p:cNvPicPr>
          <p:nvPr/>
        </p:nvPicPr>
        <p:blipFill rotWithShape="1">
          <a:blip r:embed="rId3"/>
          <a:srcRect b="48038"/>
          <a:stretch/>
        </p:blipFill>
        <p:spPr>
          <a:xfrm>
            <a:off x="723064" y="2381955"/>
            <a:ext cx="5444200" cy="2385398"/>
          </a:xfrm>
          <a:prstGeom prst="rect">
            <a:avLst/>
          </a:prstGeom>
        </p:spPr>
      </p:pic>
    </p:spTree>
    <p:extLst>
      <p:ext uri="{BB962C8B-B14F-4D97-AF65-F5344CB8AC3E}">
        <p14:creationId xmlns:p14="http://schemas.microsoft.com/office/powerpoint/2010/main" val="1403243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13AAEC-2717-8F8D-0307-2648EC8F1CC9}"/>
              </a:ext>
            </a:extLst>
          </p:cNvPr>
          <p:cNvSpPr txBox="1"/>
          <p:nvPr/>
        </p:nvSpPr>
        <p:spPr>
          <a:xfrm>
            <a:off x="1200728" y="1168738"/>
            <a:ext cx="10076872" cy="1200329"/>
          </a:xfrm>
          <a:prstGeom prst="rect">
            <a:avLst/>
          </a:prstGeom>
          <a:noFill/>
        </p:spPr>
        <p:txBody>
          <a:bodyPr wrap="square">
            <a:spAutoFit/>
          </a:bodyPr>
          <a:lstStyle/>
          <a:p>
            <a:pPr marL="285750" indent="-285750">
              <a:buFont typeface="Arial" panose="020B0604020202020204" pitchFamily="34" charset="0"/>
              <a:buChar char="•"/>
            </a:pPr>
            <a:r>
              <a:rPr lang="en-US" dirty="0"/>
              <a:t>If the fields aren't separated by the default tab character, use the -d option to specify a different delimiter. </a:t>
            </a:r>
          </a:p>
          <a:p>
            <a:pPr marL="285750" indent="-285750">
              <a:buFont typeface="Arial" panose="020B0604020202020204" pitchFamily="34" charset="0"/>
              <a:buChar char="•"/>
            </a:pPr>
            <a:r>
              <a:rPr lang="en-US" dirty="0"/>
              <a:t>That means that the character specified after the -d option is considered the separator in the lines.</a:t>
            </a:r>
          </a:p>
          <a:p>
            <a:r>
              <a:rPr lang="en-US" dirty="0"/>
              <a:t>				cut -d[delimiter] [file]</a:t>
            </a:r>
            <a:endParaRPr lang="en-IN" dirty="0"/>
          </a:p>
        </p:txBody>
      </p:sp>
      <p:sp>
        <p:nvSpPr>
          <p:cNvPr id="5" name="TextBox 4">
            <a:extLst>
              <a:ext uri="{FF2B5EF4-FFF2-40B4-BE49-F238E27FC236}">
                <a16:creationId xmlns:a16="http://schemas.microsoft.com/office/drawing/2014/main" id="{09591721-D3F3-7ADA-6DB4-917637393212}"/>
              </a:ext>
            </a:extLst>
          </p:cNvPr>
          <p:cNvSpPr txBox="1"/>
          <p:nvPr/>
        </p:nvSpPr>
        <p:spPr>
          <a:xfrm>
            <a:off x="415636" y="466498"/>
            <a:ext cx="6096000" cy="461665"/>
          </a:xfrm>
          <a:prstGeom prst="rect">
            <a:avLst/>
          </a:prstGeom>
          <a:noFill/>
        </p:spPr>
        <p:txBody>
          <a:bodyPr wrap="square">
            <a:spAutoFit/>
          </a:bodyPr>
          <a:lstStyle/>
          <a:p>
            <a:r>
              <a:rPr lang="en-US" sz="2400" b="1" dirty="0">
                <a:solidFill>
                  <a:schemeClr val="accent1"/>
                </a:solidFill>
                <a:effectLst>
                  <a:outerShdw blurRad="38100" dist="38100" dir="2700000" algn="tl">
                    <a:srgbClr val="000000">
                      <a:alpha val="43137"/>
                    </a:srgbClr>
                  </a:outerShdw>
                </a:effectLst>
              </a:rPr>
              <a:t>Cut Based on a Delimiter -d  :</a:t>
            </a:r>
          </a:p>
        </p:txBody>
      </p:sp>
      <p:pic>
        <p:nvPicPr>
          <p:cNvPr id="6" name="Picture 5">
            <a:extLst>
              <a:ext uri="{FF2B5EF4-FFF2-40B4-BE49-F238E27FC236}">
                <a16:creationId xmlns:a16="http://schemas.microsoft.com/office/drawing/2014/main" id="{75D3E778-20BF-9BB7-6544-BAD0B67DC643}"/>
              </a:ext>
            </a:extLst>
          </p:cNvPr>
          <p:cNvPicPr>
            <a:picLocks noChangeAspect="1"/>
          </p:cNvPicPr>
          <p:nvPr/>
        </p:nvPicPr>
        <p:blipFill>
          <a:blip r:embed="rId2"/>
          <a:stretch>
            <a:fillRect/>
          </a:stretch>
        </p:blipFill>
        <p:spPr>
          <a:xfrm>
            <a:off x="1200728" y="2911383"/>
            <a:ext cx="5444200" cy="2383743"/>
          </a:xfrm>
          <a:prstGeom prst="rect">
            <a:avLst/>
          </a:prstGeom>
        </p:spPr>
      </p:pic>
      <p:pic>
        <p:nvPicPr>
          <p:cNvPr id="8" name="Picture 7">
            <a:extLst>
              <a:ext uri="{FF2B5EF4-FFF2-40B4-BE49-F238E27FC236}">
                <a16:creationId xmlns:a16="http://schemas.microsoft.com/office/drawing/2014/main" id="{01BDB7DA-0C28-7821-4455-76F54B86FF8B}"/>
              </a:ext>
            </a:extLst>
          </p:cNvPr>
          <p:cNvPicPr>
            <a:picLocks noChangeAspect="1"/>
          </p:cNvPicPr>
          <p:nvPr/>
        </p:nvPicPr>
        <p:blipFill rotWithShape="1">
          <a:blip r:embed="rId3">
            <a:extLst>
              <a:ext uri="{28A0092B-C50C-407E-A947-70E740481C1C}">
                <a14:useLocalDpi xmlns:a14="http://schemas.microsoft.com/office/drawing/2010/main" val="0"/>
              </a:ext>
            </a:extLst>
          </a:blip>
          <a:srcRect l="3409" t="17197" r="61439" b="54325"/>
          <a:stretch/>
        </p:blipFill>
        <p:spPr>
          <a:xfrm>
            <a:off x="6991927" y="3015612"/>
            <a:ext cx="4285673" cy="1717965"/>
          </a:xfrm>
          <a:prstGeom prst="rect">
            <a:avLst/>
          </a:prstGeom>
        </p:spPr>
      </p:pic>
    </p:spTree>
    <p:extLst>
      <p:ext uri="{BB962C8B-B14F-4D97-AF65-F5344CB8AC3E}">
        <p14:creationId xmlns:p14="http://schemas.microsoft.com/office/powerpoint/2010/main" val="13513166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49D3B6-8947-B73B-0C8D-98A8ECAB2351}"/>
              </a:ext>
            </a:extLst>
          </p:cNvPr>
          <p:cNvSpPr txBox="1"/>
          <p:nvPr/>
        </p:nvSpPr>
        <p:spPr>
          <a:xfrm>
            <a:off x="265545" y="320933"/>
            <a:ext cx="662709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accent1"/>
                </a:solidFill>
                <a:effectLst>
                  <a:outerShdw blurRad="38100" dist="38100" dir="2700000" algn="tl">
                    <a:srgbClr val="000000">
                      <a:alpha val="43137"/>
                    </a:srgbClr>
                  </a:outerShdw>
                </a:effectLst>
              </a:rPr>
              <a:t>Cut by Fields -f :</a:t>
            </a:r>
          </a:p>
        </p:txBody>
      </p:sp>
      <p:sp>
        <p:nvSpPr>
          <p:cNvPr id="6" name="TextBox 5">
            <a:extLst>
              <a:ext uri="{FF2B5EF4-FFF2-40B4-BE49-F238E27FC236}">
                <a16:creationId xmlns:a16="http://schemas.microsoft.com/office/drawing/2014/main" id="{26446B05-E012-5BB4-C4B0-CC5A35829E0D}"/>
              </a:ext>
            </a:extLst>
          </p:cNvPr>
          <p:cNvSpPr txBox="1"/>
          <p:nvPr/>
        </p:nvSpPr>
        <p:spPr>
          <a:xfrm>
            <a:off x="796635" y="1020817"/>
            <a:ext cx="9603510" cy="92333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rPr>
              <a:t>When piping into commands whose output doesn't have a fixed format the </a:t>
            </a:r>
            <a:r>
              <a:rPr kumimoji="0" lang="en-US" altLang="en-US" b="1" i="0" u="none" strike="noStrike" cap="none" normalizeH="0" baseline="0" dirty="0">
                <a:ln>
                  <a:noFill/>
                </a:ln>
                <a:effectLst/>
                <a:cs typeface="Courier New" panose="02070309020205020404" pitchFamily="49" charset="0"/>
              </a:rPr>
              <a:t>-c</a:t>
            </a:r>
            <a:r>
              <a:rPr kumimoji="0" lang="en-US" altLang="en-US" b="0" i="0" u="none" strike="noStrike" cap="none" normalizeH="0" baseline="0" dirty="0">
                <a:ln>
                  <a:noFill/>
                </a:ln>
                <a:effectLst/>
              </a:rPr>
              <a:t> option isn't helpful. Using the </a:t>
            </a:r>
            <a:r>
              <a:rPr kumimoji="0" lang="en-US" altLang="en-US" b="1" i="0" u="none" strike="noStrike" cap="none" normalizeH="0" baseline="0" dirty="0">
                <a:ln>
                  <a:noFill/>
                </a:ln>
                <a:effectLst/>
                <a:cs typeface="Courier New" panose="02070309020205020404" pitchFamily="49" charset="0"/>
              </a:rPr>
              <a:t>-f</a:t>
            </a:r>
            <a:r>
              <a:rPr kumimoji="0" lang="en-US" altLang="en-US" b="0" i="0" u="none" strike="noStrike" cap="none" normalizeH="0" baseline="0" dirty="0">
                <a:ln>
                  <a:noFill/>
                </a:ln>
                <a:effectLst/>
              </a:rPr>
              <a:t> option to separate by fields is a better choice in that case.</a:t>
            </a:r>
          </a:p>
          <a:p>
            <a:pPr marR="0" lvl="0" algn="l" defTabSz="914400" rtl="0" eaLnBrk="0" fontAlgn="base" latinLnBrk="0" hangingPunct="0">
              <a:lnSpc>
                <a:spcPct val="100000"/>
              </a:lnSpc>
              <a:spcBef>
                <a:spcPct val="0"/>
              </a:spcBef>
              <a:spcAft>
                <a:spcPct val="0"/>
              </a:spcAft>
              <a:buClrTx/>
              <a:buSzTx/>
              <a:tabLst/>
            </a:pPr>
            <a:r>
              <a:rPr lang="en-US" altLang="en-US" dirty="0"/>
              <a:t>	cut -f [field] [file]</a:t>
            </a:r>
            <a:endParaRPr kumimoji="0" lang="en-US" altLang="en-US" b="0" i="0" u="none" strike="noStrike" cap="none" normalizeH="0" baseline="0" dirty="0">
              <a:ln>
                <a:noFill/>
              </a:ln>
              <a:effectLst/>
            </a:endParaRPr>
          </a:p>
        </p:txBody>
      </p:sp>
      <p:pic>
        <p:nvPicPr>
          <p:cNvPr id="7" name="Picture 6">
            <a:extLst>
              <a:ext uri="{FF2B5EF4-FFF2-40B4-BE49-F238E27FC236}">
                <a16:creationId xmlns:a16="http://schemas.microsoft.com/office/drawing/2014/main" id="{BCEE4E8A-30D7-E9E6-C040-34759087602D}"/>
              </a:ext>
            </a:extLst>
          </p:cNvPr>
          <p:cNvPicPr>
            <a:picLocks noChangeAspect="1"/>
          </p:cNvPicPr>
          <p:nvPr/>
        </p:nvPicPr>
        <p:blipFill>
          <a:blip r:embed="rId2"/>
          <a:stretch>
            <a:fillRect/>
          </a:stretch>
        </p:blipFill>
        <p:spPr>
          <a:xfrm>
            <a:off x="796635" y="2782073"/>
            <a:ext cx="5444200" cy="2383743"/>
          </a:xfrm>
          <a:prstGeom prst="rect">
            <a:avLst/>
          </a:prstGeom>
        </p:spPr>
      </p:pic>
      <p:pic>
        <p:nvPicPr>
          <p:cNvPr id="9" name="Picture 8">
            <a:extLst>
              <a:ext uri="{FF2B5EF4-FFF2-40B4-BE49-F238E27FC236}">
                <a16:creationId xmlns:a16="http://schemas.microsoft.com/office/drawing/2014/main" id="{D71202AB-57F3-54B8-B886-64902362D57A}"/>
              </a:ext>
            </a:extLst>
          </p:cNvPr>
          <p:cNvPicPr>
            <a:picLocks noChangeAspect="1"/>
          </p:cNvPicPr>
          <p:nvPr/>
        </p:nvPicPr>
        <p:blipFill rotWithShape="1">
          <a:blip r:embed="rId3">
            <a:extLst>
              <a:ext uri="{28A0092B-C50C-407E-A947-70E740481C1C}">
                <a14:useLocalDpi xmlns:a14="http://schemas.microsoft.com/office/drawing/2010/main" val="0"/>
              </a:ext>
            </a:extLst>
          </a:blip>
          <a:srcRect l="3560" t="16890" r="61743" b="53713"/>
          <a:stretch/>
        </p:blipFill>
        <p:spPr>
          <a:xfrm>
            <a:off x="6659417" y="1944146"/>
            <a:ext cx="4549985" cy="1907417"/>
          </a:xfrm>
          <a:prstGeom prst="rect">
            <a:avLst/>
          </a:prstGeom>
        </p:spPr>
      </p:pic>
      <p:pic>
        <p:nvPicPr>
          <p:cNvPr id="11" name="Picture 10">
            <a:extLst>
              <a:ext uri="{FF2B5EF4-FFF2-40B4-BE49-F238E27FC236}">
                <a16:creationId xmlns:a16="http://schemas.microsoft.com/office/drawing/2014/main" id="{7E9B4997-0006-97A5-5BD0-81F78FAC88B1}"/>
              </a:ext>
            </a:extLst>
          </p:cNvPr>
          <p:cNvPicPr>
            <a:picLocks noChangeAspect="1"/>
          </p:cNvPicPr>
          <p:nvPr/>
        </p:nvPicPr>
        <p:blipFill rotWithShape="1">
          <a:blip r:embed="rId4">
            <a:extLst>
              <a:ext uri="{28A0092B-C50C-407E-A947-70E740481C1C}">
                <a14:useLocalDpi xmlns:a14="http://schemas.microsoft.com/office/drawing/2010/main" val="0"/>
              </a:ext>
            </a:extLst>
          </a:blip>
          <a:srcRect l="3485" t="7397" r="62349" b="74614"/>
          <a:stretch/>
        </p:blipFill>
        <p:spPr>
          <a:xfrm>
            <a:off x="6659417" y="4080651"/>
            <a:ext cx="4687113" cy="1387276"/>
          </a:xfrm>
          <a:prstGeom prst="rect">
            <a:avLst/>
          </a:prstGeom>
        </p:spPr>
      </p:pic>
    </p:spTree>
    <p:extLst>
      <p:ext uri="{BB962C8B-B14F-4D97-AF65-F5344CB8AC3E}">
        <p14:creationId xmlns:p14="http://schemas.microsoft.com/office/powerpoint/2010/main" val="18310363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723F6B-3981-91DD-4FCD-DBF9A7A85D16}"/>
              </a:ext>
            </a:extLst>
          </p:cNvPr>
          <p:cNvSpPr txBox="1"/>
          <p:nvPr/>
        </p:nvSpPr>
        <p:spPr>
          <a:xfrm>
            <a:off x="812800" y="1721345"/>
            <a:ext cx="10714182" cy="3600986"/>
          </a:xfrm>
          <a:prstGeom prst="rect">
            <a:avLst/>
          </a:prstGeom>
          <a:noFill/>
        </p:spPr>
        <p:txBody>
          <a:bodyPr wrap="square">
            <a:spAutoFit/>
          </a:bodyPr>
          <a:lstStyle/>
          <a:p>
            <a:pPr marL="285750" indent="-285750">
              <a:buFont typeface="Arial" panose="020B0604020202020204" pitchFamily="34" charset="0"/>
              <a:buChar char="•"/>
            </a:pPr>
            <a:r>
              <a:rPr lang="en-US" dirty="0"/>
              <a:t> </a:t>
            </a:r>
            <a:r>
              <a:rPr lang="en-US" sz="2400" dirty="0"/>
              <a:t>The awk command is used for text processing in Linux.</a:t>
            </a:r>
          </a:p>
          <a:p>
            <a:pPr marL="342900" indent="-342900">
              <a:buFont typeface="Arial" panose="020B0604020202020204" pitchFamily="34" charset="0"/>
              <a:buChar char="•"/>
            </a:pPr>
            <a:r>
              <a:rPr lang="en-US" sz="2400" dirty="0"/>
              <a:t> Although, the sed command is also used for text processing, but it has some limitations,</a:t>
            </a:r>
          </a:p>
          <a:p>
            <a:pPr marL="342900" indent="-342900">
              <a:buFont typeface="Arial" panose="020B0604020202020204" pitchFamily="34" charset="0"/>
              <a:buChar char="•"/>
            </a:pPr>
            <a:r>
              <a:rPr lang="en-US" sz="2400" dirty="0"/>
              <a:t> so the awk command becomes a handy option for text processing.</a:t>
            </a:r>
          </a:p>
          <a:p>
            <a:pPr marL="342900" indent="-342900">
              <a:buFont typeface="Arial" panose="020B0604020202020204" pitchFamily="34" charset="0"/>
              <a:buChar char="•"/>
            </a:pPr>
            <a:r>
              <a:rPr lang="en-US" sz="2400" dirty="0"/>
              <a:t> It provides powerful control to the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Awk is a powerful scripting language used for text scripting.</a:t>
            </a:r>
          </a:p>
          <a:p>
            <a:pPr marL="342900" indent="-342900">
              <a:buFont typeface="Arial" panose="020B0604020202020204" pitchFamily="34" charset="0"/>
              <a:buChar char="•"/>
            </a:pPr>
            <a:r>
              <a:rPr lang="en-US" sz="2400" dirty="0"/>
              <a:t> It searches and replaces the texts and sorts, validates, and indexes the database.</a:t>
            </a:r>
          </a:p>
          <a:p>
            <a:endParaRPr lang="en-US" dirty="0"/>
          </a:p>
          <a:p>
            <a:endParaRPr lang="en-US" dirty="0"/>
          </a:p>
        </p:txBody>
      </p:sp>
      <p:sp>
        <p:nvSpPr>
          <p:cNvPr id="5" name="TextBox 4">
            <a:extLst>
              <a:ext uri="{FF2B5EF4-FFF2-40B4-BE49-F238E27FC236}">
                <a16:creationId xmlns:a16="http://schemas.microsoft.com/office/drawing/2014/main" id="{82677F09-9C3D-4ACC-D071-96F2E4D2CE3C}"/>
              </a:ext>
            </a:extLst>
          </p:cNvPr>
          <p:cNvSpPr txBox="1"/>
          <p:nvPr/>
        </p:nvSpPr>
        <p:spPr>
          <a:xfrm>
            <a:off x="480292" y="771297"/>
            <a:ext cx="6096000" cy="461665"/>
          </a:xfrm>
          <a:prstGeom prst="rect">
            <a:avLst/>
          </a:prstGeom>
          <a:noFill/>
        </p:spPr>
        <p:txBody>
          <a:bodyPr wrap="square">
            <a:spAutoFit/>
          </a:bodyPr>
          <a:lstStyle/>
          <a:p>
            <a:r>
              <a:rPr lang="en-US" sz="2400" b="1" dirty="0">
                <a:solidFill>
                  <a:schemeClr val="accent1"/>
                </a:solidFill>
                <a:effectLst>
                  <a:outerShdw blurRad="38100" dist="38100" dir="2700000" algn="tl">
                    <a:srgbClr val="000000">
                      <a:alpha val="43137"/>
                    </a:srgbClr>
                  </a:outerShdw>
                </a:effectLst>
              </a:rPr>
              <a:t>AWK Command:</a:t>
            </a:r>
          </a:p>
        </p:txBody>
      </p:sp>
    </p:spTree>
    <p:extLst>
      <p:ext uri="{BB962C8B-B14F-4D97-AF65-F5344CB8AC3E}">
        <p14:creationId xmlns:p14="http://schemas.microsoft.com/office/powerpoint/2010/main" val="3084226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71CE7-9F45-B6EC-F98B-E6F6CB13B628}"/>
              </a:ext>
            </a:extLst>
          </p:cNvPr>
          <p:cNvSpPr txBox="1"/>
          <p:nvPr/>
        </p:nvSpPr>
        <p:spPr>
          <a:xfrm>
            <a:off x="1182255" y="688768"/>
            <a:ext cx="7897091" cy="5262979"/>
          </a:xfrm>
          <a:prstGeom prst="rect">
            <a:avLst/>
          </a:prstGeom>
          <a:noFill/>
        </p:spPr>
        <p:txBody>
          <a:bodyPr wrap="square">
            <a:spAutoFit/>
          </a:bodyPr>
          <a:lstStyle/>
          <a:p>
            <a:r>
              <a:rPr lang="en-US" sz="2400" dirty="0"/>
              <a:t>Features of AWK command:</a:t>
            </a:r>
          </a:p>
          <a:p>
            <a:endParaRPr lang="en-US" sz="2400" dirty="0"/>
          </a:p>
          <a:p>
            <a:r>
              <a:rPr lang="en-US" sz="2400" dirty="0"/>
              <a:t>Various features of the Awk command are as follows:</a:t>
            </a:r>
          </a:p>
          <a:p>
            <a:endParaRPr lang="en-US" sz="2400" dirty="0"/>
          </a:p>
          <a:p>
            <a:pPr marL="342900" indent="-342900">
              <a:buFont typeface="Arial" panose="020B0604020202020204" pitchFamily="34" charset="0"/>
              <a:buChar char="•"/>
            </a:pPr>
            <a:r>
              <a:rPr lang="en-US" sz="2400" dirty="0"/>
              <a:t>It scans a file line by line.</a:t>
            </a:r>
          </a:p>
          <a:p>
            <a:pPr marL="342900" indent="-342900">
              <a:buFont typeface="Arial" panose="020B0604020202020204" pitchFamily="34" charset="0"/>
              <a:buChar char="•"/>
            </a:pPr>
            <a:r>
              <a:rPr lang="en-US" sz="2400" dirty="0"/>
              <a:t>It splits a file into multiple fields.</a:t>
            </a:r>
          </a:p>
          <a:p>
            <a:pPr marL="342900" indent="-342900">
              <a:buFont typeface="Arial" panose="020B0604020202020204" pitchFamily="34" charset="0"/>
              <a:buChar char="•"/>
            </a:pPr>
            <a:r>
              <a:rPr lang="en-US" sz="2400" dirty="0"/>
              <a:t>It compares the input text or a segment of a text file.</a:t>
            </a:r>
          </a:p>
          <a:p>
            <a:pPr marL="342900" indent="-342900">
              <a:buFont typeface="Arial" panose="020B0604020202020204" pitchFamily="34" charset="0"/>
              <a:buChar char="•"/>
            </a:pPr>
            <a:r>
              <a:rPr lang="en-US" sz="2400" dirty="0"/>
              <a:t>It performs various actions on a file like searching a specified text and more.</a:t>
            </a:r>
          </a:p>
          <a:p>
            <a:pPr marL="342900" indent="-342900">
              <a:buFont typeface="Arial" panose="020B0604020202020204" pitchFamily="34" charset="0"/>
              <a:buChar char="•"/>
            </a:pPr>
            <a:r>
              <a:rPr lang="en-US" sz="2400" dirty="0"/>
              <a:t>It formats the output lines.</a:t>
            </a:r>
          </a:p>
          <a:p>
            <a:pPr marL="342900" indent="-342900">
              <a:buFont typeface="Arial" panose="020B0604020202020204" pitchFamily="34" charset="0"/>
              <a:buChar char="•"/>
            </a:pPr>
            <a:r>
              <a:rPr lang="en-US" sz="2400" dirty="0"/>
              <a:t>It performs arithmetic and string operations.</a:t>
            </a:r>
          </a:p>
          <a:p>
            <a:pPr marL="342900" indent="-342900">
              <a:buFont typeface="Arial" panose="020B0604020202020204" pitchFamily="34" charset="0"/>
              <a:buChar char="•"/>
            </a:pPr>
            <a:r>
              <a:rPr lang="en-US" sz="2400" dirty="0"/>
              <a:t>It applies the conditions and loops on output.</a:t>
            </a:r>
          </a:p>
          <a:p>
            <a:pPr marL="342900" indent="-342900">
              <a:buFont typeface="Arial" panose="020B0604020202020204" pitchFamily="34" charset="0"/>
              <a:buChar char="•"/>
            </a:pPr>
            <a:r>
              <a:rPr lang="en-US" sz="2400" dirty="0"/>
              <a:t>It transforms the files and data on a specified structure.</a:t>
            </a:r>
          </a:p>
          <a:p>
            <a:pPr marL="342900" indent="-342900">
              <a:buFont typeface="Arial" panose="020B0604020202020204" pitchFamily="34" charset="0"/>
              <a:buChar char="•"/>
            </a:pPr>
            <a:r>
              <a:rPr lang="en-US" sz="2400" dirty="0"/>
              <a:t>It produces the format reports.</a:t>
            </a:r>
            <a:endParaRPr lang="en-IN" sz="2400" dirty="0"/>
          </a:p>
        </p:txBody>
      </p:sp>
    </p:spTree>
    <p:extLst>
      <p:ext uri="{BB962C8B-B14F-4D97-AF65-F5344CB8AC3E}">
        <p14:creationId xmlns:p14="http://schemas.microsoft.com/office/powerpoint/2010/main" val="23372775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2CF242-928E-9AD4-4AEE-1B91020AFF99}"/>
              </a:ext>
            </a:extLst>
          </p:cNvPr>
          <p:cNvSpPr txBox="1"/>
          <p:nvPr/>
        </p:nvSpPr>
        <p:spPr>
          <a:xfrm>
            <a:off x="424873" y="281770"/>
            <a:ext cx="6096000" cy="923330"/>
          </a:xfrm>
          <a:prstGeom prst="rect">
            <a:avLst/>
          </a:prstGeom>
          <a:noFill/>
        </p:spPr>
        <p:txBody>
          <a:bodyPr wrap="square">
            <a:spAutoFit/>
          </a:bodyPr>
          <a:lstStyle/>
          <a:p>
            <a:r>
              <a:rPr lang="en-IN" dirty="0"/>
              <a:t>Syntax:</a:t>
            </a:r>
          </a:p>
          <a:p>
            <a:r>
              <a:rPr lang="en-IN" dirty="0"/>
              <a:t>	awk '/regex pattern/{action}' your_file_name.txt</a:t>
            </a:r>
          </a:p>
          <a:p>
            <a:pPr marL="285750" indent="-285750">
              <a:buFont typeface="Arial" panose="020B0604020202020204" pitchFamily="34" charset="0"/>
              <a:buChar char="•"/>
            </a:pPr>
            <a:endParaRPr lang="en-IN" dirty="0"/>
          </a:p>
        </p:txBody>
      </p:sp>
      <p:pic>
        <p:nvPicPr>
          <p:cNvPr id="5" name="Picture 4">
            <a:extLst>
              <a:ext uri="{FF2B5EF4-FFF2-40B4-BE49-F238E27FC236}">
                <a16:creationId xmlns:a16="http://schemas.microsoft.com/office/drawing/2014/main" id="{996CA6DC-AD14-4CEE-F813-EBEF3AF0B747}"/>
              </a:ext>
            </a:extLst>
          </p:cNvPr>
          <p:cNvPicPr>
            <a:picLocks noChangeAspect="1"/>
          </p:cNvPicPr>
          <p:nvPr/>
        </p:nvPicPr>
        <p:blipFill rotWithShape="1">
          <a:blip r:embed="rId2">
            <a:extLst>
              <a:ext uri="{28A0092B-C50C-407E-A947-70E740481C1C}">
                <a14:useLocalDpi xmlns:a14="http://schemas.microsoft.com/office/drawing/2010/main" val="0"/>
              </a:ext>
            </a:extLst>
          </a:blip>
          <a:srcRect l="3484" t="11378" r="63940" b="57082"/>
          <a:stretch/>
        </p:blipFill>
        <p:spPr>
          <a:xfrm>
            <a:off x="997526" y="1075791"/>
            <a:ext cx="5292811" cy="2535627"/>
          </a:xfrm>
          <a:prstGeom prst="rect">
            <a:avLst/>
          </a:prstGeom>
        </p:spPr>
      </p:pic>
      <p:sp>
        <p:nvSpPr>
          <p:cNvPr id="6" name="TextBox 5">
            <a:extLst>
              <a:ext uri="{FF2B5EF4-FFF2-40B4-BE49-F238E27FC236}">
                <a16:creationId xmlns:a16="http://schemas.microsoft.com/office/drawing/2014/main" id="{1821D8C6-8C6F-B94F-EFFF-E9445A6F7340}"/>
              </a:ext>
            </a:extLst>
          </p:cNvPr>
          <p:cNvSpPr txBox="1"/>
          <p:nvPr/>
        </p:nvSpPr>
        <p:spPr>
          <a:xfrm>
            <a:off x="6770256" y="1859340"/>
            <a:ext cx="466436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data which is present in the text.txt file</a:t>
            </a:r>
            <a:r>
              <a:rPr lang="en-IN" sz="2400" dirty="0"/>
              <a:t>, with the help of this file we will see awk operations. </a:t>
            </a:r>
            <a:endParaRPr lang="en-US" sz="2400" dirty="0"/>
          </a:p>
        </p:txBody>
      </p:sp>
      <p:pic>
        <p:nvPicPr>
          <p:cNvPr id="8" name="Picture 7">
            <a:extLst>
              <a:ext uri="{FF2B5EF4-FFF2-40B4-BE49-F238E27FC236}">
                <a16:creationId xmlns:a16="http://schemas.microsoft.com/office/drawing/2014/main" id="{57F90858-CEC6-1BB0-0EB6-451276C42A86}"/>
              </a:ext>
            </a:extLst>
          </p:cNvPr>
          <p:cNvPicPr>
            <a:picLocks noChangeAspect="1"/>
          </p:cNvPicPr>
          <p:nvPr/>
        </p:nvPicPr>
        <p:blipFill rotWithShape="1">
          <a:blip r:embed="rId2">
            <a:extLst>
              <a:ext uri="{28A0092B-C50C-407E-A947-70E740481C1C}">
                <a14:useLocalDpi xmlns:a14="http://schemas.microsoft.com/office/drawing/2010/main" val="0"/>
              </a:ext>
            </a:extLst>
          </a:blip>
          <a:srcRect l="3485" t="40923" r="62121" b="26613"/>
          <a:stretch/>
        </p:blipFill>
        <p:spPr>
          <a:xfrm>
            <a:off x="1080653" y="3906675"/>
            <a:ext cx="5209683" cy="2433097"/>
          </a:xfrm>
          <a:prstGeom prst="rect">
            <a:avLst/>
          </a:prstGeom>
        </p:spPr>
      </p:pic>
      <p:sp>
        <p:nvSpPr>
          <p:cNvPr id="10" name="TextBox 9">
            <a:extLst>
              <a:ext uri="{FF2B5EF4-FFF2-40B4-BE49-F238E27FC236}">
                <a16:creationId xmlns:a16="http://schemas.microsoft.com/office/drawing/2014/main" id="{2A0CE1AD-2AB2-B800-D31C-CAA8296EA04D}"/>
              </a:ext>
            </a:extLst>
          </p:cNvPr>
          <p:cNvSpPr txBox="1"/>
          <p:nvPr/>
        </p:nvSpPr>
        <p:spPr>
          <a:xfrm>
            <a:off x="6853382" y="4077915"/>
            <a:ext cx="4664364" cy="830997"/>
          </a:xfrm>
          <a:prstGeom prst="rect">
            <a:avLst/>
          </a:prstGeom>
          <a:noFill/>
        </p:spPr>
        <p:txBody>
          <a:bodyPr wrap="square">
            <a:spAutoFit/>
          </a:bodyPr>
          <a:lstStyle/>
          <a:p>
            <a:pPr marL="285750" indent="-285750">
              <a:buFont typeface="Arial" panose="020B0604020202020204" pitchFamily="34" charset="0"/>
              <a:buChar char="•"/>
            </a:pPr>
            <a:r>
              <a:rPr lang="en-US" sz="2400" dirty="0"/>
              <a:t>To print all the contents of the file using</a:t>
            </a:r>
            <a:endParaRPr lang="en-IN" sz="2400" dirty="0"/>
          </a:p>
        </p:txBody>
      </p:sp>
    </p:spTree>
    <p:extLst>
      <p:ext uri="{BB962C8B-B14F-4D97-AF65-F5344CB8AC3E}">
        <p14:creationId xmlns:p14="http://schemas.microsoft.com/office/powerpoint/2010/main" val="831531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8B5E28-FCC5-9CF9-6B37-8359E65B9E3A}"/>
              </a:ext>
            </a:extLst>
          </p:cNvPr>
          <p:cNvPicPr>
            <a:picLocks noChangeAspect="1"/>
          </p:cNvPicPr>
          <p:nvPr/>
        </p:nvPicPr>
        <p:blipFill rotWithShape="1">
          <a:blip r:embed="rId2">
            <a:extLst>
              <a:ext uri="{28A0092B-C50C-407E-A947-70E740481C1C}">
                <a14:useLocalDpi xmlns:a14="http://schemas.microsoft.com/office/drawing/2010/main" val="0"/>
              </a:ext>
            </a:extLst>
          </a:blip>
          <a:srcRect l="3409" t="72316" r="60530" b="-1866"/>
          <a:stretch/>
        </p:blipFill>
        <p:spPr>
          <a:xfrm>
            <a:off x="508000" y="406233"/>
            <a:ext cx="6446693" cy="2613890"/>
          </a:xfrm>
          <a:prstGeom prst="rect">
            <a:avLst/>
          </a:prstGeom>
        </p:spPr>
      </p:pic>
      <p:pic>
        <p:nvPicPr>
          <p:cNvPr id="5" name="Picture 4">
            <a:extLst>
              <a:ext uri="{FF2B5EF4-FFF2-40B4-BE49-F238E27FC236}">
                <a16:creationId xmlns:a16="http://schemas.microsoft.com/office/drawing/2014/main" id="{AD3AD148-EDA7-1BDD-C942-69A6F9D88FF9}"/>
              </a:ext>
            </a:extLst>
          </p:cNvPr>
          <p:cNvPicPr>
            <a:picLocks noChangeAspect="1"/>
          </p:cNvPicPr>
          <p:nvPr/>
        </p:nvPicPr>
        <p:blipFill rotWithShape="1">
          <a:blip r:embed="rId3">
            <a:extLst>
              <a:ext uri="{28A0092B-C50C-407E-A947-70E740481C1C}">
                <a14:useLocalDpi xmlns:a14="http://schemas.microsoft.com/office/drawing/2010/main" val="0"/>
              </a:ext>
            </a:extLst>
          </a:blip>
          <a:srcRect l="3485" t="11684" r="58031" b="56928"/>
          <a:stretch/>
        </p:blipFill>
        <p:spPr>
          <a:xfrm>
            <a:off x="508000" y="3168073"/>
            <a:ext cx="6477346" cy="2613890"/>
          </a:xfrm>
          <a:prstGeom prst="rect">
            <a:avLst/>
          </a:prstGeom>
        </p:spPr>
      </p:pic>
      <p:sp>
        <p:nvSpPr>
          <p:cNvPr id="7" name="TextBox 6">
            <a:extLst>
              <a:ext uri="{FF2B5EF4-FFF2-40B4-BE49-F238E27FC236}">
                <a16:creationId xmlns:a16="http://schemas.microsoft.com/office/drawing/2014/main" id="{FCBC7C6C-1C83-7EC4-2EAE-D55F5156F2A6}"/>
              </a:ext>
            </a:extLst>
          </p:cNvPr>
          <p:cNvSpPr txBox="1"/>
          <p:nvPr/>
        </p:nvSpPr>
        <p:spPr>
          <a:xfrm>
            <a:off x="7389090" y="836060"/>
            <a:ext cx="4470401" cy="1015663"/>
          </a:xfrm>
          <a:prstGeom prst="rect">
            <a:avLst/>
          </a:prstGeom>
          <a:noFill/>
        </p:spPr>
        <p:txBody>
          <a:bodyPr wrap="square">
            <a:spAutoFit/>
          </a:bodyPr>
          <a:lstStyle/>
          <a:p>
            <a:pPr marL="285750" indent="-285750">
              <a:buFont typeface="Arial" panose="020B0604020202020204" pitchFamily="34" charset="0"/>
              <a:buChar char="•"/>
            </a:pPr>
            <a:r>
              <a:rPr lang="en-US" sz="2000" dirty="0"/>
              <a:t>If you would like each line to have a </a:t>
            </a:r>
          </a:p>
          <a:p>
            <a:r>
              <a:rPr lang="en-US" sz="2000" dirty="0"/>
              <a:t>     line-number count,</a:t>
            </a:r>
          </a:p>
          <a:p>
            <a:r>
              <a:rPr lang="en-US" sz="2000" dirty="0"/>
              <a:t>     you would use the NR built-in variable</a:t>
            </a:r>
            <a:endParaRPr lang="en-IN" sz="2000" dirty="0"/>
          </a:p>
        </p:txBody>
      </p:sp>
      <p:sp>
        <p:nvSpPr>
          <p:cNvPr id="9" name="TextBox 8">
            <a:extLst>
              <a:ext uri="{FF2B5EF4-FFF2-40B4-BE49-F238E27FC236}">
                <a16:creationId xmlns:a16="http://schemas.microsoft.com/office/drawing/2014/main" id="{70D01465-124B-8854-2D87-0D599F1C8F9D}"/>
              </a:ext>
            </a:extLst>
          </p:cNvPr>
          <p:cNvSpPr txBox="1"/>
          <p:nvPr/>
        </p:nvSpPr>
        <p:spPr>
          <a:xfrm>
            <a:off x="7389090" y="3708461"/>
            <a:ext cx="4378037" cy="1569660"/>
          </a:xfrm>
          <a:prstGeom prst="rect">
            <a:avLst/>
          </a:prstGeom>
          <a:noFill/>
        </p:spPr>
        <p:txBody>
          <a:bodyPr wrap="square">
            <a:spAutoFit/>
          </a:bodyPr>
          <a:lstStyle/>
          <a:p>
            <a:pPr marL="285750" indent="-285750">
              <a:buFont typeface="Arial" panose="020B0604020202020204" pitchFamily="34" charset="0"/>
              <a:buChar char="•"/>
            </a:pPr>
            <a:r>
              <a:rPr lang="en-US" sz="2400" dirty="0"/>
              <a:t>To print specific columns using awk</a:t>
            </a:r>
          </a:p>
          <a:p>
            <a:pPr marL="285750" indent="-285750">
              <a:buFont typeface="Arial" panose="020B0604020202020204" pitchFamily="34" charset="0"/>
              <a:buChar char="•"/>
            </a:pPr>
            <a:r>
              <a:rPr lang="en-US" sz="2400" dirty="0"/>
              <a:t>The $1 stands for the first field, in this case the first column.</a:t>
            </a:r>
            <a:endParaRPr lang="en-IN" sz="2400" dirty="0"/>
          </a:p>
        </p:txBody>
      </p:sp>
    </p:spTree>
    <p:extLst>
      <p:ext uri="{BB962C8B-B14F-4D97-AF65-F5344CB8AC3E}">
        <p14:creationId xmlns:p14="http://schemas.microsoft.com/office/powerpoint/2010/main" val="3320824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BAE060-734D-6919-6466-F3A662037E86}"/>
              </a:ext>
            </a:extLst>
          </p:cNvPr>
          <p:cNvSpPr txBox="1"/>
          <p:nvPr/>
        </p:nvSpPr>
        <p:spPr>
          <a:xfrm>
            <a:off x="683491" y="600364"/>
            <a:ext cx="9153236" cy="4924425"/>
          </a:xfrm>
          <a:prstGeom prst="rect">
            <a:avLst/>
          </a:prstGeom>
          <a:noFill/>
        </p:spPr>
        <p:txBody>
          <a:bodyPr wrap="square" rtlCol="0">
            <a:spAutoFit/>
          </a:bodyPr>
          <a:lstStyle/>
          <a:p>
            <a:pPr marL="342900" indent="-342900">
              <a:buFont typeface="Arial" panose="020B0604020202020204" pitchFamily="34" charset="0"/>
              <a:buChar char="•"/>
            </a:pPr>
            <a:r>
              <a:rPr lang="en-US" sz="2400" dirty="0"/>
              <a:t>To make a script including these commands, we put the shebang </a:t>
            </a:r>
            <a:r>
              <a:rPr lang="en-US" sz="2000" dirty="0"/>
              <a:t>construct line first, and after that add any command:</a:t>
            </a:r>
          </a:p>
          <a:p>
            <a:endParaRPr lang="en-US" sz="2000" dirty="0"/>
          </a:p>
          <a:p>
            <a:endParaRPr lang="en-US" sz="2000" dirty="0"/>
          </a:p>
          <a:p>
            <a:endParaRPr lang="en-US" sz="2000" dirty="0"/>
          </a:p>
          <a:p>
            <a:endParaRPr lang="en-US" sz="2000" dirty="0"/>
          </a:p>
          <a:p>
            <a:endParaRPr lang="en-US" sz="2000" dirty="0"/>
          </a:p>
          <a:p>
            <a:pPr marL="342900" indent="-342900">
              <a:buFont typeface="Arial" panose="020B0604020202020204" pitchFamily="34" charset="0"/>
              <a:buChar char="•"/>
            </a:pPr>
            <a:r>
              <a:rPr lang="en-US" sz="2000" dirty="0"/>
              <a:t>To run the above code </a:t>
            </a:r>
          </a:p>
          <a:p>
            <a:pPr marL="1257300" lvl="2" indent="-342900">
              <a:buFont typeface="Arial" panose="020B0604020202020204" pitchFamily="34" charset="0"/>
              <a:buChar char="•"/>
            </a:pPr>
            <a:r>
              <a:rPr lang="en-US" sz="2000" dirty="0"/>
              <a:t>Save the file with .</a:t>
            </a:r>
            <a:r>
              <a:rPr lang="en-US" sz="2000" dirty="0" err="1"/>
              <a:t>sh</a:t>
            </a:r>
            <a:r>
              <a:rPr lang="en-US" sz="2000" dirty="0"/>
              <a:t> extension</a:t>
            </a:r>
          </a:p>
          <a:p>
            <a:pPr marL="1257300" lvl="2" indent="-342900">
              <a:buFont typeface="Arial" panose="020B0604020202020204" pitchFamily="34" charset="0"/>
              <a:buChar char="•"/>
            </a:pPr>
            <a:r>
              <a:rPr lang="en-US" sz="2000" dirty="0"/>
              <a:t>To get the file executed </a:t>
            </a:r>
          </a:p>
          <a:p>
            <a:pPr marL="2171700" lvl="4" indent="-342900">
              <a:buFont typeface="Arial" panose="020B0604020202020204" pitchFamily="34" charset="0"/>
              <a:buChar char="•"/>
            </a:pPr>
            <a:r>
              <a:rPr lang="en-US" sz="2000" dirty="0" err="1"/>
              <a:t>chmod</a:t>
            </a:r>
            <a:r>
              <a:rPr lang="en-US" sz="2000" dirty="0"/>
              <a:t> +x filename.sh</a:t>
            </a:r>
          </a:p>
          <a:p>
            <a:pPr marL="1257300" lvl="2" indent="-342900">
              <a:buFont typeface="Arial" panose="020B0604020202020204" pitchFamily="34" charset="0"/>
              <a:buChar char="•"/>
            </a:pPr>
            <a:r>
              <a:rPr lang="en-US" sz="2000" dirty="0"/>
              <a:t>To get output ./filename.sh</a:t>
            </a:r>
          </a:p>
          <a:p>
            <a:endParaRPr lang="en-US" sz="2400" dirty="0">
              <a:solidFill>
                <a:srgbClr val="333333"/>
              </a:solidFill>
            </a:endParaRPr>
          </a:p>
          <a:p>
            <a:endParaRPr lang="en-US" sz="2400" dirty="0">
              <a:solidFill>
                <a:srgbClr val="333333"/>
              </a:solidFill>
            </a:endParaRPr>
          </a:p>
          <a:p>
            <a:endParaRPr lang="en-IN" sz="2400" dirty="0"/>
          </a:p>
        </p:txBody>
      </p:sp>
      <p:sp>
        <p:nvSpPr>
          <p:cNvPr id="4" name="TextBox 3">
            <a:extLst>
              <a:ext uri="{FF2B5EF4-FFF2-40B4-BE49-F238E27FC236}">
                <a16:creationId xmlns:a16="http://schemas.microsoft.com/office/drawing/2014/main" id="{EBBE1A91-1F43-B404-23F2-B3CFED31C303}"/>
              </a:ext>
            </a:extLst>
          </p:cNvPr>
          <p:cNvSpPr txBox="1"/>
          <p:nvPr/>
        </p:nvSpPr>
        <p:spPr>
          <a:xfrm>
            <a:off x="2189018" y="1611914"/>
            <a:ext cx="5384800" cy="1015663"/>
          </a:xfrm>
          <a:prstGeom prst="rect">
            <a:avLst/>
          </a:prstGeom>
          <a:noFill/>
        </p:spPr>
        <p:txBody>
          <a:bodyPr wrap="square" rtlCol="0">
            <a:spAutoFit/>
          </a:bodyPr>
          <a:lstStyle/>
          <a:p>
            <a:r>
              <a:rPr lang="en-US" sz="2000" b="1" dirty="0"/>
              <a:t>#! /</a:t>
            </a:r>
            <a:r>
              <a:rPr lang="en-US" sz="2000" b="1" dirty="0" err="1"/>
              <a:t>usr</a:t>
            </a:r>
            <a:r>
              <a:rPr lang="en-US" sz="2000" b="1" dirty="0"/>
              <a:t>/bin/bash   </a:t>
            </a:r>
            <a:r>
              <a:rPr lang="en-US" sz="2000" dirty="0"/>
              <a:t># shebang line</a:t>
            </a:r>
          </a:p>
          <a:p>
            <a:r>
              <a:rPr lang="en-IN" sz="2000" b="1" dirty="0" err="1"/>
              <a:t>pwd</a:t>
            </a:r>
            <a:r>
              <a:rPr lang="en-IN" sz="2000" dirty="0"/>
              <a:t>  # it will print present working directories</a:t>
            </a:r>
          </a:p>
          <a:p>
            <a:r>
              <a:rPr lang="en-IN" sz="2000" b="1" dirty="0"/>
              <a:t>ls</a:t>
            </a:r>
            <a:r>
              <a:rPr lang="en-IN" sz="2000" dirty="0"/>
              <a:t>  # it will give the list of the files</a:t>
            </a:r>
          </a:p>
        </p:txBody>
      </p:sp>
      <p:pic>
        <p:nvPicPr>
          <p:cNvPr id="8" name="Picture 7">
            <a:extLst>
              <a:ext uri="{FF2B5EF4-FFF2-40B4-BE49-F238E27FC236}">
                <a16:creationId xmlns:a16="http://schemas.microsoft.com/office/drawing/2014/main" id="{34BAD4AA-FA67-69FA-D742-32FA015C2CB6}"/>
              </a:ext>
            </a:extLst>
          </p:cNvPr>
          <p:cNvPicPr>
            <a:picLocks noChangeAspect="1"/>
          </p:cNvPicPr>
          <p:nvPr/>
        </p:nvPicPr>
        <p:blipFill rotWithShape="1">
          <a:blip r:embed="rId2">
            <a:extLst>
              <a:ext uri="{28A0092B-C50C-407E-A947-70E740481C1C}">
                <a14:useLocalDpi xmlns:a14="http://schemas.microsoft.com/office/drawing/2010/main" val="0"/>
              </a:ext>
            </a:extLst>
          </a:blip>
          <a:srcRect l="13485" t="45981" r="48409" b="43268"/>
          <a:stretch/>
        </p:blipFill>
        <p:spPr>
          <a:xfrm>
            <a:off x="5318416" y="4605612"/>
            <a:ext cx="6689340" cy="933775"/>
          </a:xfrm>
          <a:prstGeom prst="rect">
            <a:avLst/>
          </a:prstGeom>
        </p:spPr>
      </p:pic>
      <p:pic>
        <p:nvPicPr>
          <p:cNvPr id="10" name="Picture 9">
            <a:extLst>
              <a:ext uri="{FF2B5EF4-FFF2-40B4-BE49-F238E27FC236}">
                <a16:creationId xmlns:a16="http://schemas.microsoft.com/office/drawing/2014/main" id="{4AF81698-58D1-77A8-4D8D-83A1D22DF3D3}"/>
              </a:ext>
            </a:extLst>
          </p:cNvPr>
          <p:cNvPicPr>
            <a:picLocks noChangeAspect="1"/>
          </p:cNvPicPr>
          <p:nvPr/>
        </p:nvPicPr>
        <p:blipFill rotWithShape="1">
          <a:blip r:embed="rId3">
            <a:extLst>
              <a:ext uri="{28A0092B-C50C-407E-A947-70E740481C1C}">
                <a14:useLocalDpi xmlns:a14="http://schemas.microsoft.com/office/drawing/2010/main" val="0"/>
              </a:ext>
            </a:extLst>
          </a:blip>
          <a:srcRect l="21288" t="66344" r="41594" b="24382"/>
          <a:stretch/>
        </p:blipFill>
        <p:spPr>
          <a:xfrm>
            <a:off x="5318416" y="3639127"/>
            <a:ext cx="6610062" cy="817176"/>
          </a:xfrm>
          <a:prstGeom prst="rect">
            <a:avLst/>
          </a:prstGeom>
        </p:spPr>
      </p:pic>
    </p:spTree>
    <p:extLst>
      <p:ext uri="{BB962C8B-B14F-4D97-AF65-F5344CB8AC3E}">
        <p14:creationId xmlns:p14="http://schemas.microsoft.com/office/powerpoint/2010/main" val="1978006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1B1927-C54A-D452-FFB2-73D70EBA81F0}"/>
              </a:ext>
            </a:extLst>
          </p:cNvPr>
          <p:cNvPicPr>
            <a:picLocks noChangeAspect="1"/>
          </p:cNvPicPr>
          <p:nvPr/>
        </p:nvPicPr>
        <p:blipFill rotWithShape="1">
          <a:blip r:embed="rId2">
            <a:extLst>
              <a:ext uri="{28A0092B-C50C-407E-A947-70E740481C1C}">
                <a14:useLocalDpi xmlns:a14="http://schemas.microsoft.com/office/drawing/2010/main" val="0"/>
              </a:ext>
            </a:extLst>
          </a:blip>
          <a:srcRect l="3637" t="42459" r="61894" b="26766"/>
          <a:stretch/>
        </p:blipFill>
        <p:spPr>
          <a:xfrm>
            <a:off x="480290" y="535707"/>
            <a:ext cx="6160656" cy="2721521"/>
          </a:xfrm>
          <a:prstGeom prst="rect">
            <a:avLst/>
          </a:prstGeom>
        </p:spPr>
      </p:pic>
      <p:pic>
        <p:nvPicPr>
          <p:cNvPr id="5" name="Picture 4">
            <a:extLst>
              <a:ext uri="{FF2B5EF4-FFF2-40B4-BE49-F238E27FC236}">
                <a16:creationId xmlns:a16="http://schemas.microsoft.com/office/drawing/2014/main" id="{BF336229-39C8-5738-3252-E7AEC0BBD046}"/>
              </a:ext>
            </a:extLst>
          </p:cNvPr>
          <p:cNvPicPr>
            <a:picLocks noChangeAspect="1"/>
          </p:cNvPicPr>
          <p:nvPr/>
        </p:nvPicPr>
        <p:blipFill rotWithShape="1">
          <a:blip r:embed="rId2">
            <a:extLst>
              <a:ext uri="{28A0092B-C50C-407E-A947-70E740481C1C}">
                <a14:useLocalDpi xmlns:a14="http://schemas.microsoft.com/office/drawing/2010/main" val="0"/>
              </a:ext>
            </a:extLst>
          </a:blip>
          <a:srcRect l="3333" t="72776" r="60757" b="-795"/>
          <a:stretch/>
        </p:blipFill>
        <p:spPr>
          <a:xfrm>
            <a:off x="480290" y="3676473"/>
            <a:ext cx="6128113" cy="2365918"/>
          </a:xfrm>
          <a:prstGeom prst="rect">
            <a:avLst/>
          </a:prstGeom>
        </p:spPr>
      </p:pic>
      <p:sp>
        <p:nvSpPr>
          <p:cNvPr id="7" name="TextBox 6">
            <a:extLst>
              <a:ext uri="{FF2B5EF4-FFF2-40B4-BE49-F238E27FC236}">
                <a16:creationId xmlns:a16="http://schemas.microsoft.com/office/drawing/2014/main" id="{80654290-58FB-B3CA-5FD5-05E0EF754C6E}"/>
              </a:ext>
            </a:extLst>
          </p:cNvPr>
          <p:cNvSpPr txBox="1"/>
          <p:nvPr/>
        </p:nvSpPr>
        <p:spPr>
          <a:xfrm>
            <a:off x="7010400" y="808243"/>
            <a:ext cx="6096000" cy="830997"/>
          </a:xfrm>
          <a:prstGeom prst="rect">
            <a:avLst/>
          </a:prstGeom>
          <a:noFill/>
        </p:spPr>
        <p:txBody>
          <a:bodyPr wrap="square">
            <a:spAutoFit/>
          </a:bodyPr>
          <a:lstStyle/>
          <a:p>
            <a:pPr marL="342900" indent="-342900">
              <a:buFont typeface="Arial" panose="020B0604020202020204" pitchFamily="34" charset="0"/>
              <a:buChar char="•"/>
            </a:pPr>
            <a:r>
              <a:rPr lang="en-US" sz="2400" dirty="0"/>
              <a:t>To print the second column,</a:t>
            </a:r>
          </a:p>
          <a:p>
            <a:r>
              <a:rPr lang="en-US" sz="2400" dirty="0"/>
              <a:t>       you would use $2</a:t>
            </a:r>
            <a:endParaRPr lang="en-IN" sz="2400" dirty="0"/>
          </a:p>
        </p:txBody>
      </p:sp>
      <p:sp>
        <p:nvSpPr>
          <p:cNvPr id="9" name="TextBox 8">
            <a:extLst>
              <a:ext uri="{FF2B5EF4-FFF2-40B4-BE49-F238E27FC236}">
                <a16:creationId xmlns:a16="http://schemas.microsoft.com/office/drawing/2014/main" id="{58950AA4-E0E8-2F71-8CA2-24036E738347}"/>
              </a:ext>
            </a:extLst>
          </p:cNvPr>
          <p:cNvSpPr txBox="1"/>
          <p:nvPr/>
        </p:nvSpPr>
        <p:spPr>
          <a:xfrm>
            <a:off x="7010400" y="3809786"/>
            <a:ext cx="5024582" cy="1323439"/>
          </a:xfrm>
          <a:prstGeom prst="rect">
            <a:avLst/>
          </a:prstGeom>
          <a:noFill/>
        </p:spPr>
        <p:txBody>
          <a:bodyPr wrap="square">
            <a:spAutoFit/>
          </a:bodyPr>
          <a:lstStyle/>
          <a:p>
            <a:pPr marL="285750" indent="-285750">
              <a:buFont typeface="Arial" panose="020B0604020202020204" pitchFamily="34" charset="0"/>
              <a:buChar char="•"/>
            </a:pPr>
            <a:r>
              <a:rPr lang="en-US" sz="2000" dirty="0"/>
              <a:t>To print more than one column, for example </a:t>
            </a:r>
          </a:p>
          <a:p>
            <a:r>
              <a:rPr lang="en-US" sz="2000" dirty="0"/>
              <a:t>      the first and forth columns, you would do:</a:t>
            </a:r>
          </a:p>
          <a:p>
            <a:endParaRPr lang="en-US" sz="2000" dirty="0"/>
          </a:p>
          <a:p>
            <a:r>
              <a:rPr lang="en-US" sz="2000" dirty="0"/>
              <a:t>	awk '{print $1, $4}’ text.txt</a:t>
            </a:r>
            <a:endParaRPr lang="en-IN" sz="2000" dirty="0"/>
          </a:p>
        </p:txBody>
      </p:sp>
    </p:spTree>
    <p:extLst>
      <p:ext uri="{BB962C8B-B14F-4D97-AF65-F5344CB8AC3E}">
        <p14:creationId xmlns:p14="http://schemas.microsoft.com/office/powerpoint/2010/main" val="1697649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748C92-8F5E-8CFE-9D46-73EC6DE55CDB}"/>
              </a:ext>
            </a:extLst>
          </p:cNvPr>
          <p:cNvPicPr>
            <a:picLocks noChangeAspect="1"/>
          </p:cNvPicPr>
          <p:nvPr/>
        </p:nvPicPr>
        <p:blipFill rotWithShape="1">
          <a:blip r:embed="rId2">
            <a:extLst>
              <a:ext uri="{28A0092B-C50C-407E-A947-70E740481C1C}">
                <a14:useLocalDpi xmlns:a14="http://schemas.microsoft.com/office/drawing/2010/main" val="0"/>
              </a:ext>
            </a:extLst>
          </a:blip>
          <a:srcRect l="3560" t="12756" r="60606" b="59990"/>
          <a:stretch/>
        </p:blipFill>
        <p:spPr>
          <a:xfrm>
            <a:off x="600362" y="554182"/>
            <a:ext cx="5841427" cy="2198254"/>
          </a:xfrm>
          <a:prstGeom prst="rect">
            <a:avLst/>
          </a:prstGeom>
        </p:spPr>
      </p:pic>
      <p:pic>
        <p:nvPicPr>
          <p:cNvPr id="5" name="Picture 4">
            <a:extLst>
              <a:ext uri="{FF2B5EF4-FFF2-40B4-BE49-F238E27FC236}">
                <a16:creationId xmlns:a16="http://schemas.microsoft.com/office/drawing/2014/main" id="{816EC1EC-95FA-9BBD-21D0-BD54BCA78258}"/>
              </a:ext>
            </a:extLst>
          </p:cNvPr>
          <p:cNvPicPr>
            <a:picLocks noChangeAspect="1"/>
          </p:cNvPicPr>
          <p:nvPr/>
        </p:nvPicPr>
        <p:blipFill rotWithShape="1">
          <a:blip r:embed="rId2">
            <a:extLst>
              <a:ext uri="{28A0092B-C50C-407E-A947-70E740481C1C}">
                <a14:useLocalDpi xmlns:a14="http://schemas.microsoft.com/office/drawing/2010/main" val="0"/>
              </a:ext>
            </a:extLst>
          </a:blip>
          <a:srcRect l="3485" t="38785" r="58031" b="50000"/>
          <a:stretch/>
        </p:blipFill>
        <p:spPr>
          <a:xfrm>
            <a:off x="600362" y="3199820"/>
            <a:ext cx="5853080" cy="843973"/>
          </a:xfrm>
          <a:prstGeom prst="rect">
            <a:avLst/>
          </a:prstGeom>
        </p:spPr>
      </p:pic>
      <p:pic>
        <p:nvPicPr>
          <p:cNvPr id="7" name="Picture 6">
            <a:extLst>
              <a:ext uri="{FF2B5EF4-FFF2-40B4-BE49-F238E27FC236}">
                <a16:creationId xmlns:a16="http://schemas.microsoft.com/office/drawing/2014/main" id="{C9F65A8E-5DCA-F846-5016-240EE33F6AED}"/>
              </a:ext>
            </a:extLst>
          </p:cNvPr>
          <p:cNvPicPr>
            <a:picLocks noChangeAspect="1"/>
          </p:cNvPicPr>
          <p:nvPr/>
        </p:nvPicPr>
        <p:blipFill rotWithShape="1">
          <a:blip r:embed="rId2">
            <a:extLst>
              <a:ext uri="{28A0092B-C50C-407E-A947-70E740481C1C}">
                <a14:useLocalDpi xmlns:a14="http://schemas.microsoft.com/office/drawing/2010/main" val="0"/>
              </a:ext>
            </a:extLst>
          </a:blip>
          <a:srcRect l="3485" t="48278" r="59315" b="38784"/>
          <a:stretch/>
        </p:blipFill>
        <p:spPr>
          <a:xfrm>
            <a:off x="600362" y="4577772"/>
            <a:ext cx="5924333" cy="1019465"/>
          </a:xfrm>
          <a:prstGeom prst="rect">
            <a:avLst/>
          </a:prstGeom>
        </p:spPr>
      </p:pic>
      <p:sp>
        <p:nvSpPr>
          <p:cNvPr id="9" name="TextBox 8">
            <a:extLst>
              <a:ext uri="{FF2B5EF4-FFF2-40B4-BE49-F238E27FC236}">
                <a16:creationId xmlns:a16="http://schemas.microsoft.com/office/drawing/2014/main" id="{020F9338-1B82-4294-17CF-E66A610A611E}"/>
              </a:ext>
            </a:extLst>
          </p:cNvPr>
          <p:cNvSpPr txBox="1"/>
          <p:nvPr/>
        </p:nvSpPr>
        <p:spPr>
          <a:xfrm>
            <a:off x="6881091" y="808290"/>
            <a:ext cx="6096000" cy="1015663"/>
          </a:xfrm>
          <a:prstGeom prst="rect">
            <a:avLst/>
          </a:prstGeom>
          <a:noFill/>
        </p:spPr>
        <p:txBody>
          <a:bodyPr wrap="square">
            <a:spAutoFit/>
          </a:bodyPr>
          <a:lstStyle/>
          <a:p>
            <a:pPr marL="285750" indent="-285750">
              <a:buFont typeface="Arial" panose="020B0604020202020204" pitchFamily="34" charset="0"/>
              <a:buChar char="•"/>
            </a:pPr>
            <a:r>
              <a:rPr lang="en-US" sz="2000" dirty="0"/>
              <a:t>To print the last field (the last column), </a:t>
            </a:r>
          </a:p>
          <a:p>
            <a:r>
              <a:rPr lang="en-US" sz="2000" dirty="0"/>
              <a:t>      you can also use $NF which represents </a:t>
            </a:r>
          </a:p>
          <a:p>
            <a:r>
              <a:rPr lang="en-US" sz="2000" dirty="0"/>
              <a:t>      the last field</a:t>
            </a:r>
            <a:endParaRPr lang="en-IN" sz="2000" dirty="0"/>
          </a:p>
        </p:txBody>
      </p:sp>
      <p:sp>
        <p:nvSpPr>
          <p:cNvPr id="11" name="TextBox 10">
            <a:extLst>
              <a:ext uri="{FF2B5EF4-FFF2-40B4-BE49-F238E27FC236}">
                <a16:creationId xmlns:a16="http://schemas.microsoft.com/office/drawing/2014/main" id="{7AB8C0FF-57E7-A2AF-9E75-7561E7F72C42}"/>
              </a:ext>
            </a:extLst>
          </p:cNvPr>
          <p:cNvSpPr txBox="1"/>
          <p:nvPr/>
        </p:nvSpPr>
        <p:spPr>
          <a:xfrm>
            <a:off x="6881091" y="3235035"/>
            <a:ext cx="6488544" cy="400110"/>
          </a:xfrm>
          <a:prstGeom prst="rect">
            <a:avLst/>
          </a:prstGeom>
          <a:noFill/>
        </p:spPr>
        <p:txBody>
          <a:bodyPr wrap="square">
            <a:spAutoFit/>
          </a:bodyPr>
          <a:lstStyle/>
          <a:p>
            <a:pPr marL="285750" indent="-285750">
              <a:buFont typeface="Arial" panose="020B0604020202020204" pitchFamily="34" charset="0"/>
              <a:buChar char="•"/>
            </a:pPr>
            <a:r>
              <a:rPr lang="en-US" sz="2000" dirty="0"/>
              <a:t>To print specific lines of a column use head</a:t>
            </a:r>
            <a:endParaRPr lang="en-IN" sz="2000" dirty="0"/>
          </a:p>
        </p:txBody>
      </p:sp>
      <p:sp>
        <p:nvSpPr>
          <p:cNvPr id="13" name="TextBox 12">
            <a:extLst>
              <a:ext uri="{FF2B5EF4-FFF2-40B4-BE49-F238E27FC236}">
                <a16:creationId xmlns:a16="http://schemas.microsoft.com/office/drawing/2014/main" id="{9CA95B56-F7FF-66A6-CED2-299779C34F83}"/>
              </a:ext>
            </a:extLst>
          </p:cNvPr>
          <p:cNvSpPr txBox="1"/>
          <p:nvPr/>
        </p:nvSpPr>
        <p:spPr>
          <a:xfrm>
            <a:off x="6881091" y="4723061"/>
            <a:ext cx="4251036" cy="646331"/>
          </a:xfrm>
          <a:prstGeom prst="rect">
            <a:avLst/>
          </a:prstGeom>
          <a:noFill/>
        </p:spPr>
        <p:txBody>
          <a:bodyPr wrap="square">
            <a:spAutoFit/>
          </a:bodyPr>
          <a:lstStyle/>
          <a:p>
            <a:pPr marL="285750" indent="-285750">
              <a:buFont typeface="Arial" panose="020B0604020202020204" pitchFamily="34" charset="0"/>
              <a:buChar char="•"/>
            </a:pPr>
            <a:r>
              <a:rPr lang="en-US" dirty="0"/>
              <a:t>To print out lines with a specific pattern </a:t>
            </a:r>
          </a:p>
          <a:p>
            <a:r>
              <a:rPr lang="en-US" dirty="0"/>
              <a:t>      in awk      ‘/^pattern/’</a:t>
            </a:r>
            <a:endParaRPr lang="en-IN" dirty="0"/>
          </a:p>
        </p:txBody>
      </p:sp>
    </p:spTree>
    <p:extLst>
      <p:ext uri="{BB962C8B-B14F-4D97-AF65-F5344CB8AC3E}">
        <p14:creationId xmlns:p14="http://schemas.microsoft.com/office/powerpoint/2010/main" val="3233006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724A1-78BC-164B-01A7-191566AED49B}"/>
              </a:ext>
            </a:extLst>
          </p:cNvPr>
          <p:cNvPicPr>
            <a:picLocks noChangeAspect="1"/>
          </p:cNvPicPr>
          <p:nvPr/>
        </p:nvPicPr>
        <p:blipFill rotWithShape="1">
          <a:blip r:embed="rId2">
            <a:extLst>
              <a:ext uri="{28A0092B-C50C-407E-A947-70E740481C1C}">
                <a14:useLocalDpi xmlns:a14="http://schemas.microsoft.com/office/drawing/2010/main" val="0"/>
              </a:ext>
            </a:extLst>
          </a:blip>
          <a:srcRect l="3665" t="60092" r="63347" b="29440"/>
          <a:stretch/>
        </p:blipFill>
        <p:spPr>
          <a:xfrm>
            <a:off x="535707" y="643369"/>
            <a:ext cx="6118169" cy="960581"/>
          </a:xfrm>
          <a:prstGeom prst="rect">
            <a:avLst/>
          </a:prstGeom>
        </p:spPr>
      </p:pic>
      <p:pic>
        <p:nvPicPr>
          <p:cNvPr id="5" name="Picture 4">
            <a:extLst>
              <a:ext uri="{FF2B5EF4-FFF2-40B4-BE49-F238E27FC236}">
                <a16:creationId xmlns:a16="http://schemas.microsoft.com/office/drawing/2014/main" id="{990C2975-F5B1-C258-535C-4000EF63E2C3}"/>
              </a:ext>
            </a:extLst>
          </p:cNvPr>
          <p:cNvPicPr>
            <a:picLocks noChangeAspect="1"/>
          </p:cNvPicPr>
          <p:nvPr/>
        </p:nvPicPr>
        <p:blipFill rotWithShape="1">
          <a:blip r:embed="rId2">
            <a:extLst>
              <a:ext uri="{28A0092B-C50C-407E-A947-70E740481C1C}">
                <a14:useLocalDpi xmlns:a14="http://schemas.microsoft.com/office/drawing/2010/main" val="0"/>
              </a:ext>
            </a:extLst>
          </a:blip>
          <a:srcRect l="3410" t="68947" r="62121" b="3034"/>
          <a:stretch/>
        </p:blipFill>
        <p:spPr>
          <a:xfrm>
            <a:off x="535708" y="2643909"/>
            <a:ext cx="6118169" cy="2460714"/>
          </a:xfrm>
          <a:prstGeom prst="rect">
            <a:avLst/>
          </a:prstGeom>
        </p:spPr>
      </p:pic>
      <p:sp>
        <p:nvSpPr>
          <p:cNvPr id="9" name="TextBox 8">
            <a:extLst>
              <a:ext uri="{FF2B5EF4-FFF2-40B4-BE49-F238E27FC236}">
                <a16:creationId xmlns:a16="http://schemas.microsoft.com/office/drawing/2014/main" id="{629FD519-5EAF-BFF4-3BEA-1CE008935EFB}"/>
              </a:ext>
            </a:extLst>
          </p:cNvPr>
          <p:cNvSpPr txBox="1"/>
          <p:nvPr/>
        </p:nvSpPr>
        <p:spPr>
          <a:xfrm>
            <a:off x="6881091" y="461941"/>
            <a:ext cx="5033818" cy="1323439"/>
          </a:xfrm>
          <a:prstGeom prst="rect">
            <a:avLst/>
          </a:prstGeom>
          <a:noFill/>
        </p:spPr>
        <p:txBody>
          <a:bodyPr wrap="square">
            <a:spAutoFit/>
          </a:bodyPr>
          <a:lstStyle/>
          <a:p>
            <a:pPr marL="285750" indent="-285750">
              <a:buFont typeface="Arial" panose="020B0604020202020204" pitchFamily="34" charset="0"/>
              <a:buChar char="•"/>
            </a:pPr>
            <a:r>
              <a:rPr lang="en-US" sz="2000" dirty="0"/>
              <a:t>To print a line that ends in a specific pattern</a:t>
            </a:r>
          </a:p>
          <a:p>
            <a:pPr marL="285750" indent="-285750">
              <a:buFont typeface="Arial" panose="020B0604020202020204" pitchFamily="34" charset="0"/>
              <a:buChar char="•"/>
            </a:pPr>
            <a:r>
              <a:rPr lang="en-US" sz="2000" dirty="0"/>
              <a:t>$ symbol is used after a character to </a:t>
            </a:r>
            <a:r>
              <a:rPr lang="en-US" sz="2000" dirty="0" err="1"/>
              <a:t>siginify</a:t>
            </a:r>
            <a:r>
              <a:rPr lang="en-US" sz="2000" dirty="0"/>
              <a:t> how a line will end.</a:t>
            </a:r>
          </a:p>
          <a:p>
            <a:pPr marL="285750" indent="-285750">
              <a:buFont typeface="Arial" panose="020B0604020202020204" pitchFamily="34" charset="0"/>
              <a:buChar char="•"/>
            </a:pPr>
            <a:endParaRPr lang="en-IN" sz="2000" dirty="0"/>
          </a:p>
        </p:txBody>
      </p:sp>
      <p:sp>
        <p:nvSpPr>
          <p:cNvPr id="12" name="TextBox 11">
            <a:extLst>
              <a:ext uri="{FF2B5EF4-FFF2-40B4-BE49-F238E27FC236}">
                <a16:creationId xmlns:a16="http://schemas.microsoft.com/office/drawing/2014/main" id="{B266F240-EFCB-5732-7897-A386886DEB90}"/>
              </a:ext>
            </a:extLst>
          </p:cNvPr>
          <p:cNvSpPr txBox="1"/>
          <p:nvPr/>
        </p:nvSpPr>
        <p:spPr>
          <a:xfrm>
            <a:off x="6834909" y="2858762"/>
            <a:ext cx="4950691" cy="923330"/>
          </a:xfrm>
          <a:prstGeom prst="rect">
            <a:avLst/>
          </a:prstGeom>
          <a:noFill/>
        </p:spPr>
        <p:txBody>
          <a:bodyPr wrap="square">
            <a:spAutoFit/>
          </a:bodyPr>
          <a:lstStyle/>
          <a:p>
            <a:pPr marL="285750" indent="-285750">
              <a:buFont typeface="Arial" panose="020B0604020202020204" pitchFamily="34" charset="0"/>
              <a:buChar char="•"/>
            </a:pPr>
            <a:r>
              <a:rPr lang="en-US" dirty="0"/>
              <a:t>The ! is used as a NOT, so in this case it selects the lines that DON'T end in with particular pattern.</a:t>
            </a:r>
            <a:endParaRPr lang="en-IN" dirty="0"/>
          </a:p>
        </p:txBody>
      </p:sp>
    </p:spTree>
    <p:extLst>
      <p:ext uri="{BB962C8B-B14F-4D97-AF65-F5344CB8AC3E}">
        <p14:creationId xmlns:p14="http://schemas.microsoft.com/office/powerpoint/2010/main" val="18038535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CD591B-3ED9-6AB0-026B-799E05D15DBB}"/>
              </a:ext>
            </a:extLst>
          </p:cNvPr>
          <p:cNvPicPr>
            <a:picLocks noChangeAspect="1"/>
          </p:cNvPicPr>
          <p:nvPr/>
        </p:nvPicPr>
        <p:blipFill>
          <a:blip r:embed="rId2"/>
          <a:stretch>
            <a:fillRect/>
          </a:stretch>
        </p:blipFill>
        <p:spPr>
          <a:xfrm>
            <a:off x="620457" y="990166"/>
            <a:ext cx="6475540" cy="4450051"/>
          </a:xfrm>
          <a:prstGeom prst="rect">
            <a:avLst/>
          </a:prstGeom>
        </p:spPr>
      </p:pic>
      <p:sp>
        <p:nvSpPr>
          <p:cNvPr id="4" name="TextBox 3">
            <a:extLst>
              <a:ext uri="{FF2B5EF4-FFF2-40B4-BE49-F238E27FC236}">
                <a16:creationId xmlns:a16="http://schemas.microsoft.com/office/drawing/2014/main" id="{56AE0891-C29F-4952-28DC-064075F7946F}"/>
              </a:ext>
            </a:extLst>
          </p:cNvPr>
          <p:cNvSpPr txBox="1"/>
          <p:nvPr/>
        </p:nvSpPr>
        <p:spPr>
          <a:xfrm>
            <a:off x="7259782" y="1701366"/>
            <a:ext cx="4682836" cy="2862322"/>
          </a:xfrm>
          <a:prstGeom prst="rect">
            <a:avLst/>
          </a:prstGeom>
          <a:noFill/>
        </p:spPr>
        <p:txBody>
          <a:bodyPr wrap="square">
            <a:spAutoFit/>
          </a:bodyPr>
          <a:lstStyle/>
          <a:p>
            <a:pPr marL="285750" indent="-285750">
              <a:buFont typeface="Arial" panose="020B0604020202020204" pitchFamily="34" charset="0"/>
              <a:buChar char="•"/>
            </a:pPr>
            <a:r>
              <a:rPr lang="en-US" dirty="0"/>
              <a:t>To output words that contain certain letters and print out words that match a pattern you specify, you again use the slashes, //.</a:t>
            </a:r>
          </a:p>
          <a:p>
            <a:pPr marL="285750" indent="-285750">
              <a:buFont typeface="Arial" panose="020B0604020202020204" pitchFamily="34" charset="0"/>
              <a:buChar char="•"/>
            </a:pPr>
            <a:r>
              <a:rPr lang="en-US" dirty="0"/>
              <a:t>you wanted to see only the first and second column of the data when particular pattern present in that line.</a:t>
            </a:r>
          </a:p>
          <a:p>
            <a:r>
              <a:rPr lang="en-US" dirty="0"/>
              <a:t> 	awk ‘/pattern/{print $1 $2}’ filename</a:t>
            </a:r>
          </a:p>
          <a:p>
            <a:pPr marL="285750" indent="-285750">
              <a:buFont typeface="Arial" panose="020B0604020202020204" pitchFamily="34" charset="0"/>
              <a:buChar char="•"/>
            </a:pPr>
            <a:r>
              <a:rPr lang="en-US" dirty="0"/>
              <a:t>To use comparison operator</a:t>
            </a:r>
          </a:p>
          <a:p>
            <a:r>
              <a:rPr lang="en-US" dirty="0"/>
              <a:t>	awk ‘$2 == pattern {print $0}’ text.txt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1251645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43360-F5F1-AA70-A4AF-5F140D86360B}"/>
              </a:ext>
            </a:extLst>
          </p:cNvPr>
          <p:cNvSpPr txBox="1"/>
          <p:nvPr/>
        </p:nvSpPr>
        <p:spPr>
          <a:xfrm>
            <a:off x="572654" y="529143"/>
            <a:ext cx="6188363" cy="461665"/>
          </a:xfrm>
          <a:prstGeom prst="rect">
            <a:avLst/>
          </a:prstGeom>
          <a:noFill/>
        </p:spPr>
        <p:txBody>
          <a:bodyPr wrap="square" rtlCol="0">
            <a:spAutoFit/>
          </a:bodyPr>
          <a:lstStyle/>
          <a:p>
            <a:r>
              <a:rPr lang="en-IN" sz="2400" b="1" dirty="0">
                <a:solidFill>
                  <a:schemeClr val="accent1"/>
                </a:solidFill>
                <a:effectLst>
                  <a:outerShdw blurRad="38100" dist="38100" dir="2700000" algn="tl">
                    <a:srgbClr val="000000">
                      <a:alpha val="43137"/>
                    </a:srgbClr>
                  </a:outerShdw>
                </a:effectLst>
              </a:rPr>
              <a:t>User administration : </a:t>
            </a:r>
            <a:endParaRPr lang="en-IN" sz="2800" b="1" dirty="0">
              <a:solidFill>
                <a:schemeClr val="accent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B9C46C7B-1773-48E2-C1A6-6367B242FEC1}"/>
              </a:ext>
            </a:extLst>
          </p:cNvPr>
          <p:cNvSpPr txBox="1"/>
          <p:nvPr/>
        </p:nvSpPr>
        <p:spPr>
          <a:xfrm>
            <a:off x="1126836" y="1330036"/>
            <a:ext cx="8654473" cy="1754326"/>
          </a:xfrm>
          <a:prstGeom prst="rect">
            <a:avLst/>
          </a:prstGeom>
          <a:noFill/>
        </p:spPr>
        <p:txBody>
          <a:bodyPr wrap="square" rtlCol="0">
            <a:spAutoFit/>
          </a:bodyPr>
          <a:lstStyle/>
          <a:p>
            <a:pPr marL="285750" indent="-285750">
              <a:buFont typeface="Arial" panose="020B0604020202020204" pitchFamily="34" charset="0"/>
              <a:buChar char="•"/>
            </a:pPr>
            <a:r>
              <a:rPr lang="en-IN" dirty="0"/>
              <a:t>User administration is the process of managing different user accounts and their respective permissions in an operating system</a:t>
            </a:r>
          </a:p>
          <a:p>
            <a:pPr marL="285750" indent="-285750">
              <a:buFont typeface="Arial" panose="020B0604020202020204" pitchFamily="34" charset="0"/>
              <a:buChar char="•"/>
            </a:pPr>
            <a:r>
              <a:rPr lang="en-IN" dirty="0"/>
              <a:t>There are three types of accounts in a </a:t>
            </a:r>
            <a:r>
              <a:rPr lang="en-IN" dirty="0" err="1"/>
              <a:t>unix</a:t>
            </a:r>
            <a:endParaRPr lang="en-IN" dirty="0"/>
          </a:p>
          <a:p>
            <a:pPr marL="742950" lvl="1" indent="-285750">
              <a:buFont typeface="Arial" panose="020B0604020202020204" pitchFamily="34" charset="0"/>
              <a:buChar char="•"/>
            </a:pPr>
            <a:r>
              <a:rPr lang="en-IN" dirty="0"/>
              <a:t>Root account – Can run any command without any restrictions.</a:t>
            </a:r>
          </a:p>
          <a:p>
            <a:pPr marL="742950" lvl="1" indent="-285750">
              <a:buFont typeface="Arial" panose="020B0604020202020204" pitchFamily="34" charset="0"/>
              <a:buChar char="•"/>
            </a:pPr>
            <a:r>
              <a:rPr lang="en-IN" dirty="0"/>
              <a:t>System account - For some specific functions like Gmail</a:t>
            </a:r>
          </a:p>
          <a:p>
            <a:pPr marL="742950" lvl="1" indent="-285750">
              <a:buFont typeface="Arial" panose="020B0604020202020204" pitchFamily="34" charset="0"/>
              <a:buChar char="•"/>
            </a:pPr>
            <a:r>
              <a:rPr lang="en-IN" dirty="0"/>
              <a:t>User account – have only limited access</a:t>
            </a:r>
          </a:p>
        </p:txBody>
      </p:sp>
      <p:sp>
        <p:nvSpPr>
          <p:cNvPr id="5" name="TextBox 4">
            <a:extLst>
              <a:ext uri="{FF2B5EF4-FFF2-40B4-BE49-F238E27FC236}">
                <a16:creationId xmlns:a16="http://schemas.microsoft.com/office/drawing/2014/main" id="{4A04973C-7F52-13F7-F8F0-C1576D29A226}"/>
              </a:ext>
            </a:extLst>
          </p:cNvPr>
          <p:cNvSpPr txBox="1"/>
          <p:nvPr/>
        </p:nvSpPr>
        <p:spPr>
          <a:xfrm>
            <a:off x="572654" y="3163699"/>
            <a:ext cx="9254836" cy="1477328"/>
          </a:xfrm>
          <a:prstGeom prst="rect">
            <a:avLst/>
          </a:prstGeom>
          <a:noFill/>
        </p:spPr>
        <p:txBody>
          <a:bodyPr wrap="square">
            <a:spAutoFit/>
          </a:bodyPr>
          <a:lstStyle/>
          <a:p>
            <a:pPr marL="742950" lvl="1" indent="-285750">
              <a:buFont typeface="Arial" panose="020B0604020202020204" pitchFamily="34" charset="0"/>
              <a:buChar char="•"/>
            </a:pPr>
            <a:r>
              <a:rPr lang="en-US" dirty="0"/>
              <a:t>Here we can create different user accounts, sort them into groups, change their set of permissions or delete them </a:t>
            </a:r>
          </a:p>
          <a:p>
            <a:pPr marL="742950" lvl="1" indent="-285750">
              <a:buFont typeface="Arial" panose="020B0604020202020204" pitchFamily="34" charset="0"/>
              <a:buChar char="•"/>
            </a:pPr>
            <a:r>
              <a:rPr lang="en-US" dirty="0"/>
              <a:t>Unix supports a concept of Group Account which logically groups a number of accounts.</a:t>
            </a:r>
          </a:p>
          <a:p>
            <a:pPr marL="742950" lvl="1" indent="-285750">
              <a:buFont typeface="Arial" panose="020B0604020202020204" pitchFamily="34" charset="0"/>
              <a:buChar char="•"/>
            </a:pPr>
            <a:r>
              <a:rPr lang="en-US" dirty="0"/>
              <a:t>Every account would be a part of another group account. </a:t>
            </a:r>
          </a:p>
          <a:p>
            <a:pPr marL="742950" lvl="1" indent="-285750">
              <a:buFont typeface="Arial" panose="020B0604020202020204" pitchFamily="34" charset="0"/>
              <a:buChar char="•"/>
            </a:pPr>
            <a:r>
              <a:rPr lang="en-US" dirty="0"/>
              <a:t>A Unix group plays important role in handling file permissions and process management.</a:t>
            </a:r>
            <a:endParaRPr lang="en-IN" dirty="0"/>
          </a:p>
        </p:txBody>
      </p:sp>
    </p:spTree>
    <p:extLst>
      <p:ext uri="{BB962C8B-B14F-4D97-AF65-F5344CB8AC3E}">
        <p14:creationId xmlns:p14="http://schemas.microsoft.com/office/powerpoint/2010/main" val="3962727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967B5AE-C60B-66FB-99BC-946E3AC751A6}"/>
              </a:ext>
            </a:extLst>
          </p:cNvPr>
          <p:cNvGraphicFramePr>
            <a:graphicFrameLocks noGrp="1"/>
          </p:cNvGraphicFramePr>
          <p:nvPr>
            <p:extLst>
              <p:ext uri="{D42A27DB-BD31-4B8C-83A1-F6EECF244321}">
                <p14:modId xmlns:p14="http://schemas.microsoft.com/office/powerpoint/2010/main" val="2507435787"/>
              </p:ext>
            </p:extLst>
          </p:nvPr>
        </p:nvGraphicFramePr>
        <p:xfrm>
          <a:off x="6673597" y="842819"/>
          <a:ext cx="5028878" cy="4677354"/>
        </p:xfrm>
        <a:graphic>
          <a:graphicData uri="http://schemas.openxmlformats.org/drawingml/2006/table">
            <a:tbl>
              <a:tblPr/>
              <a:tblGrid>
                <a:gridCol w="418265">
                  <a:extLst>
                    <a:ext uri="{9D8B030D-6E8A-4147-A177-3AD203B41FA5}">
                      <a16:colId xmlns:a16="http://schemas.microsoft.com/office/drawing/2014/main" val="3543226703"/>
                    </a:ext>
                  </a:extLst>
                </a:gridCol>
                <a:gridCol w="4610613">
                  <a:extLst>
                    <a:ext uri="{9D8B030D-6E8A-4147-A177-3AD203B41FA5}">
                      <a16:colId xmlns:a16="http://schemas.microsoft.com/office/drawing/2014/main" val="1624401597"/>
                    </a:ext>
                  </a:extLst>
                </a:gridCol>
              </a:tblGrid>
              <a:tr h="621620">
                <a:tc>
                  <a:txBody>
                    <a:bodyPr/>
                    <a:lstStyle/>
                    <a:p>
                      <a:pPr algn="ctr" fontAlgn="t"/>
                      <a:r>
                        <a:rPr lang="en-IN" sz="1700">
                          <a:effectLst/>
                        </a:rPr>
                        <a:t>Sr.No.</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700" dirty="0">
                          <a:effectLst/>
                        </a:rPr>
                        <a:t>Command &amp; Description</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842683942"/>
                  </a:ext>
                </a:extLst>
              </a:tr>
              <a:tr h="621620">
                <a:tc>
                  <a:txBody>
                    <a:bodyPr/>
                    <a:lstStyle/>
                    <a:p>
                      <a:pPr fontAlgn="t"/>
                      <a:r>
                        <a:rPr lang="en-IN" sz="1700">
                          <a:effectLst/>
                        </a:rPr>
                        <a:t>1</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700" b="1" dirty="0" err="1">
                          <a:solidFill>
                            <a:srgbClr val="000000"/>
                          </a:solidFill>
                          <a:effectLst/>
                        </a:rPr>
                        <a:t>useradd</a:t>
                      </a:r>
                      <a:endParaRPr lang="en-US" sz="1700" dirty="0">
                        <a:solidFill>
                          <a:srgbClr val="000000"/>
                        </a:solidFill>
                        <a:effectLst/>
                      </a:endParaRPr>
                    </a:p>
                    <a:p>
                      <a:pPr algn="just" fontAlgn="t"/>
                      <a:r>
                        <a:rPr lang="en-US" sz="1700" dirty="0">
                          <a:solidFill>
                            <a:srgbClr val="000000"/>
                          </a:solidFill>
                          <a:effectLst/>
                        </a:rPr>
                        <a:t>Adds accounts to the system</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26111268"/>
                  </a:ext>
                </a:extLst>
              </a:tr>
              <a:tr h="621620">
                <a:tc>
                  <a:txBody>
                    <a:bodyPr/>
                    <a:lstStyle/>
                    <a:p>
                      <a:pPr fontAlgn="t"/>
                      <a:r>
                        <a:rPr lang="en-IN" sz="1700">
                          <a:effectLst/>
                        </a:rPr>
                        <a:t>2</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1700" b="1" dirty="0" err="1">
                          <a:solidFill>
                            <a:srgbClr val="000000"/>
                          </a:solidFill>
                          <a:effectLst/>
                        </a:rPr>
                        <a:t>usermod</a:t>
                      </a:r>
                      <a:endParaRPr lang="en-IN" sz="1700" dirty="0">
                        <a:solidFill>
                          <a:srgbClr val="000000"/>
                        </a:solidFill>
                        <a:effectLst/>
                      </a:endParaRPr>
                    </a:p>
                    <a:p>
                      <a:pPr algn="just" fontAlgn="t"/>
                      <a:r>
                        <a:rPr lang="en-IN" sz="1700" dirty="0">
                          <a:solidFill>
                            <a:srgbClr val="000000"/>
                          </a:solidFill>
                          <a:effectLst/>
                        </a:rPr>
                        <a:t>Modifies account attributes</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56721134"/>
                  </a:ext>
                </a:extLst>
              </a:tr>
              <a:tr h="621620">
                <a:tc>
                  <a:txBody>
                    <a:bodyPr/>
                    <a:lstStyle/>
                    <a:p>
                      <a:pPr fontAlgn="t"/>
                      <a:r>
                        <a:rPr lang="en-IN" sz="1700">
                          <a:effectLst/>
                        </a:rPr>
                        <a:t>3</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700" b="1">
                          <a:solidFill>
                            <a:srgbClr val="000000"/>
                          </a:solidFill>
                          <a:effectLst/>
                        </a:rPr>
                        <a:t>userdel</a:t>
                      </a:r>
                      <a:endParaRPr lang="en-US" sz="1700">
                        <a:solidFill>
                          <a:srgbClr val="000000"/>
                        </a:solidFill>
                        <a:effectLst/>
                      </a:endParaRPr>
                    </a:p>
                    <a:p>
                      <a:pPr algn="just" fontAlgn="t"/>
                      <a:r>
                        <a:rPr lang="en-US" sz="1700">
                          <a:solidFill>
                            <a:srgbClr val="000000"/>
                          </a:solidFill>
                          <a:effectLst/>
                        </a:rPr>
                        <a:t>Deletes accounts from the system</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58366058"/>
                  </a:ext>
                </a:extLst>
              </a:tr>
              <a:tr h="621620">
                <a:tc>
                  <a:txBody>
                    <a:bodyPr/>
                    <a:lstStyle/>
                    <a:p>
                      <a:pPr fontAlgn="t"/>
                      <a:r>
                        <a:rPr lang="en-IN" sz="1700">
                          <a:effectLst/>
                        </a:rPr>
                        <a:t>4</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700" b="1">
                          <a:solidFill>
                            <a:srgbClr val="000000"/>
                          </a:solidFill>
                          <a:effectLst/>
                        </a:rPr>
                        <a:t>groupadd</a:t>
                      </a:r>
                      <a:endParaRPr lang="en-US" sz="1700">
                        <a:solidFill>
                          <a:srgbClr val="000000"/>
                        </a:solidFill>
                        <a:effectLst/>
                      </a:endParaRPr>
                    </a:p>
                    <a:p>
                      <a:pPr algn="just" fontAlgn="t"/>
                      <a:r>
                        <a:rPr lang="en-US" sz="1700">
                          <a:solidFill>
                            <a:srgbClr val="000000"/>
                          </a:solidFill>
                          <a:effectLst/>
                        </a:rPr>
                        <a:t>Adds groups to the system</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53204376"/>
                  </a:ext>
                </a:extLst>
              </a:tr>
              <a:tr h="621620">
                <a:tc>
                  <a:txBody>
                    <a:bodyPr/>
                    <a:lstStyle/>
                    <a:p>
                      <a:pPr fontAlgn="t"/>
                      <a:r>
                        <a:rPr lang="en-IN" sz="1700">
                          <a:effectLst/>
                        </a:rPr>
                        <a:t>5</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IN" sz="1700" b="1">
                          <a:solidFill>
                            <a:srgbClr val="000000"/>
                          </a:solidFill>
                          <a:effectLst/>
                        </a:rPr>
                        <a:t>groupmod</a:t>
                      </a:r>
                      <a:endParaRPr lang="en-IN" sz="1700">
                        <a:solidFill>
                          <a:srgbClr val="000000"/>
                        </a:solidFill>
                        <a:effectLst/>
                      </a:endParaRPr>
                    </a:p>
                    <a:p>
                      <a:pPr algn="just" fontAlgn="t"/>
                      <a:r>
                        <a:rPr lang="en-IN" sz="1700">
                          <a:solidFill>
                            <a:srgbClr val="000000"/>
                          </a:solidFill>
                          <a:effectLst/>
                        </a:rPr>
                        <a:t>Modifies group attributes</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77307319"/>
                  </a:ext>
                </a:extLst>
              </a:tr>
              <a:tr h="621620">
                <a:tc>
                  <a:txBody>
                    <a:bodyPr/>
                    <a:lstStyle/>
                    <a:p>
                      <a:pPr fontAlgn="t"/>
                      <a:r>
                        <a:rPr lang="en-IN" sz="1700">
                          <a:effectLst/>
                        </a:rPr>
                        <a:t>6</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just" fontAlgn="t"/>
                      <a:r>
                        <a:rPr lang="en-US" sz="1700" b="1" dirty="0" err="1">
                          <a:solidFill>
                            <a:srgbClr val="000000"/>
                          </a:solidFill>
                          <a:effectLst/>
                        </a:rPr>
                        <a:t>groupdel</a:t>
                      </a:r>
                      <a:endParaRPr lang="en-US" sz="1700" dirty="0">
                        <a:solidFill>
                          <a:srgbClr val="000000"/>
                        </a:solidFill>
                        <a:effectLst/>
                      </a:endParaRPr>
                    </a:p>
                    <a:p>
                      <a:pPr algn="just" fontAlgn="t"/>
                      <a:r>
                        <a:rPr lang="en-US" sz="1700" dirty="0">
                          <a:solidFill>
                            <a:srgbClr val="000000"/>
                          </a:solidFill>
                          <a:effectLst/>
                        </a:rPr>
                        <a:t>Removes groups from the system</a:t>
                      </a:r>
                    </a:p>
                  </a:txBody>
                  <a:tcPr marL="56511" marR="56511" marT="56511" marB="56511">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31646305"/>
                  </a:ext>
                </a:extLst>
              </a:tr>
            </a:tbl>
          </a:graphicData>
        </a:graphic>
      </p:graphicFrame>
      <p:sp>
        <p:nvSpPr>
          <p:cNvPr id="9" name="TextBox 8">
            <a:extLst>
              <a:ext uri="{FF2B5EF4-FFF2-40B4-BE49-F238E27FC236}">
                <a16:creationId xmlns:a16="http://schemas.microsoft.com/office/drawing/2014/main" id="{96A3DF55-FE1E-306C-FB9E-1165ED0E7F4E}"/>
              </a:ext>
            </a:extLst>
          </p:cNvPr>
          <p:cNvSpPr txBox="1"/>
          <p:nvPr/>
        </p:nvSpPr>
        <p:spPr>
          <a:xfrm>
            <a:off x="378690" y="548415"/>
            <a:ext cx="6096000" cy="419695"/>
          </a:xfrm>
          <a:prstGeom prst="rect">
            <a:avLst/>
          </a:prstGeom>
          <a:noFill/>
        </p:spPr>
        <p:txBody>
          <a:bodyPr wrap="square">
            <a:spAutoFit/>
          </a:bodyPr>
          <a:lstStyle/>
          <a:p>
            <a:r>
              <a:rPr lang="en-US" sz="2400" b="1" i="0" dirty="0">
                <a:solidFill>
                  <a:schemeClr val="accent1"/>
                </a:solidFill>
                <a:effectLst>
                  <a:outerShdw blurRad="38100" dist="38100" dir="2700000" algn="tl">
                    <a:srgbClr val="000000">
                      <a:alpha val="43137"/>
                    </a:srgbClr>
                  </a:outerShdw>
                </a:effectLst>
                <a:cs typeface="Heebo" pitchFamily="2" charset="-79"/>
              </a:rPr>
              <a:t>Managing Users and Groups :</a:t>
            </a:r>
            <a:endParaRPr lang="en-IN" sz="2400" dirty="0"/>
          </a:p>
        </p:txBody>
      </p:sp>
      <p:sp>
        <p:nvSpPr>
          <p:cNvPr id="10" name="TextBox 9">
            <a:extLst>
              <a:ext uri="{FF2B5EF4-FFF2-40B4-BE49-F238E27FC236}">
                <a16:creationId xmlns:a16="http://schemas.microsoft.com/office/drawing/2014/main" id="{BCCBE1B5-3531-C4C9-0EFD-F7F91081CF31}"/>
              </a:ext>
            </a:extLst>
          </p:cNvPr>
          <p:cNvSpPr txBox="1"/>
          <p:nvPr/>
        </p:nvSpPr>
        <p:spPr>
          <a:xfrm>
            <a:off x="928254" y="1288670"/>
            <a:ext cx="5287819" cy="3785652"/>
          </a:xfrm>
          <a:prstGeom prst="rect">
            <a:avLst/>
          </a:prstGeom>
          <a:noFill/>
        </p:spPr>
        <p:txBody>
          <a:bodyPr wrap="square">
            <a:spAutoFit/>
          </a:bodyPr>
          <a:lstStyle/>
          <a:p>
            <a:pPr algn="just"/>
            <a:r>
              <a:rPr lang="en-US" sz="2000" b="0" i="0" dirty="0">
                <a:solidFill>
                  <a:srgbClr val="000000"/>
                </a:solidFill>
                <a:effectLst/>
              </a:rPr>
              <a:t>There are four main user administration files </a:t>
            </a:r>
          </a:p>
          <a:p>
            <a:pPr marL="342900" indent="-342900" algn="just">
              <a:buFont typeface="Arial" panose="020B0604020202020204" pitchFamily="34" charset="0"/>
              <a:buChar char="•"/>
            </a:pPr>
            <a:r>
              <a:rPr lang="en-US" sz="2000" b="1" i="0" dirty="0">
                <a:solidFill>
                  <a:srgbClr val="000000"/>
                </a:solidFill>
                <a:effectLst/>
              </a:rPr>
              <a:t>/</a:t>
            </a:r>
            <a:r>
              <a:rPr lang="en-US" sz="2000" b="1" i="0" dirty="0" err="1">
                <a:solidFill>
                  <a:srgbClr val="000000"/>
                </a:solidFill>
                <a:effectLst/>
              </a:rPr>
              <a:t>etc</a:t>
            </a:r>
            <a:r>
              <a:rPr lang="en-US" sz="2000" b="1" i="0" dirty="0">
                <a:solidFill>
                  <a:srgbClr val="000000"/>
                </a:solidFill>
                <a:effectLst/>
              </a:rPr>
              <a:t>/passwd</a:t>
            </a:r>
            <a:r>
              <a:rPr lang="en-US" sz="2000" b="0" i="0" dirty="0">
                <a:solidFill>
                  <a:srgbClr val="000000"/>
                </a:solidFill>
                <a:effectLst/>
              </a:rPr>
              <a:t> - Keeps the user account and password information. This file holds the majority of information about accounts on the Unix system.</a:t>
            </a:r>
          </a:p>
          <a:p>
            <a:pPr marL="342900" indent="-342900" algn="just">
              <a:buFont typeface="Arial" panose="020B0604020202020204" pitchFamily="34" charset="0"/>
              <a:buChar char="•"/>
            </a:pPr>
            <a:r>
              <a:rPr lang="en-US" sz="2000" b="1" i="0" dirty="0">
                <a:solidFill>
                  <a:srgbClr val="000000"/>
                </a:solidFill>
                <a:effectLst/>
              </a:rPr>
              <a:t>/</a:t>
            </a:r>
            <a:r>
              <a:rPr lang="en-US" sz="2000" b="1" i="0" dirty="0" err="1">
                <a:solidFill>
                  <a:srgbClr val="000000"/>
                </a:solidFill>
                <a:effectLst/>
              </a:rPr>
              <a:t>etc</a:t>
            </a:r>
            <a:r>
              <a:rPr lang="en-US" sz="2000" b="1" i="0" dirty="0">
                <a:solidFill>
                  <a:srgbClr val="000000"/>
                </a:solidFill>
                <a:effectLst/>
              </a:rPr>
              <a:t>/shadow</a:t>
            </a:r>
            <a:r>
              <a:rPr lang="en-US" sz="2000" b="0" i="0" dirty="0">
                <a:solidFill>
                  <a:srgbClr val="000000"/>
                </a:solidFill>
                <a:effectLst/>
              </a:rPr>
              <a:t> - Holds the encrypted password of the corresponding account. Not all the systems support this file.</a:t>
            </a:r>
          </a:p>
          <a:p>
            <a:pPr marL="342900" indent="-342900" algn="just">
              <a:buFont typeface="Arial" panose="020B0604020202020204" pitchFamily="34" charset="0"/>
              <a:buChar char="•"/>
            </a:pPr>
            <a:r>
              <a:rPr lang="en-US" sz="2000" b="1" i="0" dirty="0">
                <a:solidFill>
                  <a:srgbClr val="000000"/>
                </a:solidFill>
                <a:effectLst/>
              </a:rPr>
              <a:t>/</a:t>
            </a:r>
            <a:r>
              <a:rPr lang="en-US" sz="2000" b="1" i="0" dirty="0" err="1">
                <a:solidFill>
                  <a:srgbClr val="000000"/>
                </a:solidFill>
                <a:effectLst/>
              </a:rPr>
              <a:t>etc</a:t>
            </a:r>
            <a:r>
              <a:rPr lang="en-US" sz="2000" b="1" i="0" dirty="0">
                <a:solidFill>
                  <a:srgbClr val="000000"/>
                </a:solidFill>
                <a:effectLst/>
              </a:rPr>
              <a:t>/group</a:t>
            </a:r>
            <a:r>
              <a:rPr lang="en-US" sz="2000" b="0" i="0" dirty="0">
                <a:solidFill>
                  <a:srgbClr val="000000"/>
                </a:solidFill>
                <a:effectLst/>
              </a:rPr>
              <a:t> - This file contains the group information for each account.</a:t>
            </a:r>
          </a:p>
          <a:p>
            <a:pPr marL="342900" indent="-342900" algn="just">
              <a:buFont typeface="Arial" panose="020B0604020202020204" pitchFamily="34" charset="0"/>
              <a:buChar char="•"/>
            </a:pPr>
            <a:r>
              <a:rPr lang="en-US" sz="2000" b="1" i="0" dirty="0">
                <a:solidFill>
                  <a:srgbClr val="000000"/>
                </a:solidFill>
                <a:effectLst/>
              </a:rPr>
              <a:t>/</a:t>
            </a:r>
            <a:r>
              <a:rPr lang="en-US" sz="2000" b="1" i="0" dirty="0" err="1">
                <a:solidFill>
                  <a:srgbClr val="000000"/>
                </a:solidFill>
                <a:effectLst/>
              </a:rPr>
              <a:t>etc</a:t>
            </a:r>
            <a:r>
              <a:rPr lang="en-US" sz="2000" b="1" i="0" dirty="0">
                <a:solidFill>
                  <a:srgbClr val="000000"/>
                </a:solidFill>
                <a:effectLst/>
              </a:rPr>
              <a:t>/</a:t>
            </a:r>
            <a:r>
              <a:rPr lang="en-US" sz="2000" b="1" i="0" dirty="0" err="1">
                <a:solidFill>
                  <a:srgbClr val="000000"/>
                </a:solidFill>
                <a:effectLst/>
              </a:rPr>
              <a:t>gshadow</a:t>
            </a:r>
            <a:r>
              <a:rPr lang="en-US" sz="2000" b="0" i="0" dirty="0">
                <a:solidFill>
                  <a:srgbClr val="000000"/>
                </a:solidFill>
                <a:effectLst/>
              </a:rPr>
              <a:t> - This file contains secure group account information.</a:t>
            </a:r>
          </a:p>
        </p:txBody>
      </p:sp>
    </p:spTree>
    <p:extLst>
      <p:ext uri="{BB962C8B-B14F-4D97-AF65-F5344CB8AC3E}">
        <p14:creationId xmlns:p14="http://schemas.microsoft.com/office/powerpoint/2010/main" val="20159874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B7BDE1-C410-B44F-D2B9-CA3D58496A99}"/>
              </a:ext>
            </a:extLst>
          </p:cNvPr>
          <p:cNvSpPr txBox="1"/>
          <p:nvPr/>
        </p:nvSpPr>
        <p:spPr>
          <a:xfrm>
            <a:off x="1228436" y="1136074"/>
            <a:ext cx="7915564" cy="40011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To create a normal user account, we use the </a:t>
            </a:r>
            <a:r>
              <a:rPr kumimoji="0" lang="en-US" altLang="en-US" sz="2000" b="1" i="0" u="none" strike="noStrike" cap="none" normalizeH="0" baseline="0" dirty="0" err="1">
                <a:ln>
                  <a:noFill/>
                </a:ln>
                <a:effectLst/>
              </a:rPr>
              <a:t>useradd</a:t>
            </a:r>
            <a:r>
              <a:rPr kumimoji="0" lang="en-US" altLang="en-US" sz="2000" b="0" i="0" u="none" strike="noStrike" cap="none" normalizeH="0" baseline="0" dirty="0">
                <a:ln>
                  <a:noFill/>
                </a:ln>
                <a:effectLst/>
              </a:rPr>
              <a:t> command</a:t>
            </a:r>
          </a:p>
        </p:txBody>
      </p:sp>
      <p:sp>
        <p:nvSpPr>
          <p:cNvPr id="8" name="TextBox 7">
            <a:extLst>
              <a:ext uri="{FF2B5EF4-FFF2-40B4-BE49-F238E27FC236}">
                <a16:creationId xmlns:a16="http://schemas.microsoft.com/office/drawing/2014/main" id="{E0355E55-302E-B511-E187-26CC2DEC2919}"/>
              </a:ext>
            </a:extLst>
          </p:cNvPr>
          <p:cNvSpPr txBox="1"/>
          <p:nvPr/>
        </p:nvSpPr>
        <p:spPr>
          <a:xfrm>
            <a:off x="600363" y="383371"/>
            <a:ext cx="6096000" cy="400110"/>
          </a:xfrm>
          <a:prstGeom prst="rect">
            <a:avLst/>
          </a:prstGeom>
          <a:noFill/>
        </p:spPr>
        <p:txBody>
          <a:bodyPr wrap="square">
            <a:spAutoFit/>
          </a:bodyPr>
          <a:lstStyle/>
          <a:p>
            <a:r>
              <a:rPr lang="en-IN" sz="2000" b="1" dirty="0">
                <a:solidFill>
                  <a:schemeClr val="accent1"/>
                </a:solidFill>
                <a:effectLst>
                  <a:outerShdw blurRad="38100" dist="38100" dir="2700000" algn="tl">
                    <a:srgbClr val="000000">
                      <a:alpha val="43137"/>
                    </a:srgbClr>
                  </a:outerShdw>
                </a:effectLst>
              </a:rPr>
              <a:t>Creating a user account : </a:t>
            </a:r>
          </a:p>
        </p:txBody>
      </p:sp>
      <p:sp>
        <p:nvSpPr>
          <p:cNvPr id="11" name="TextBox 10">
            <a:extLst>
              <a:ext uri="{FF2B5EF4-FFF2-40B4-BE49-F238E27FC236}">
                <a16:creationId xmlns:a16="http://schemas.microsoft.com/office/drawing/2014/main" id="{739A4EBC-2344-0273-D0BF-DA9B0B9324E7}"/>
              </a:ext>
            </a:extLst>
          </p:cNvPr>
          <p:cNvSpPr txBox="1"/>
          <p:nvPr/>
        </p:nvSpPr>
        <p:spPr>
          <a:xfrm>
            <a:off x="2138218" y="1673332"/>
            <a:ext cx="670098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effectLst/>
                <a:latin typeface="Menlo"/>
              </a:rPr>
              <a:t>sudo</a:t>
            </a:r>
            <a:r>
              <a:rPr kumimoji="0" lang="en-US" altLang="en-US" sz="1800" b="1" i="0" u="none" strike="noStrike" cap="none" normalizeH="0" baseline="0" dirty="0">
                <a:ln>
                  <a:noFill/>
                </a:ln>
                <a:effectLst/>
                <a:latin typeface="Menlo"/>
              </a:rPr>
              <a:t> </a:t>
            </a:r>
            <a:r>
              <a:rPr kumimoji="0" lang="en-US" altLang="en-US" sz="1800" b="1" i="0" u="none" strike="noStrike" cap="none" normalizeH="0" baseline="0" dirty="0" err="1">
                <a:ln>
                  <a:noFill/>
                </a:ln>
                <a:effectLst/>
                <a:latin typeface="Menlo"/>
              </a:rPr>
              <a:t>useradd</a:t>
            </a:r>
            <a:r>
              <a:rPr kumimoji="0" lang="en-US" altLang="en-US" sz="1800" b="1" i="0" u="none" strike="noStrike" cap="none" normalizeH="0" baseline="0" dirty="0">
                <a:ln>
                  <a:noFill/>
                </a:ln>
                <a:effectLst/>
                <a:latin typeface="Menlo"/>
              </a:rPr>
              <a:t> [options] [username]</a:t>
            </a:r>
            <a:r>
              <a:rPr kumimoji="0" lang="en-US" altLang="en-US" sz="1400" b="1" i="0" u="none" strike="noStrike" cap="none" normalizeH="0" baseline="0" dirty="0">
                <a:ln>
                  <a:noFill/>
                </a:ln>
                <a:effectLst/>
              </a:rPr>
              <a:t> </a:t>
            </a:r>
            <a:endParaRPr kumimoji="0" lang="en-US" altLang="en-US" sz="4000" b="1" i="0" u="none" strike="noStrike" cap="none" normalizeH="0" baseline="0" dirty="0">
              <a:ln>
                <a:noFill/>
              </a:ln>
              <a:effectLst/>
              <a:latin typeface="Arial" panose="020B0604020202020204" pitchFamily="34" charset="0"/>
            </a:endParaRPr>
          </a:p>
        </p:txBody>
      </p:sp>
      <p:sp>
        <p:nvSpPr>
          <p:cNvPr id="14" name="TextBox 13">
            <a:extLst>
              <a:ext uri="{FF2B5EF4-FFF2-40B4-BE49-F238E27FC236}">
                <a16:creationId xmlns:a16="http://schemas.microsoft.com/office/drawing/2014/main" id="{C712B677-04B2-E2CF-CEF9-51D8281D472B}"/>
              </a:ext>
            </a:extLst>
          </p:cNvPr>
          <p:cNvSpPr txBox="1"/>
          <p:nvPr/>
        </p:nvSpPr>
        <p:spPr>
          <a:xfrm>
            <a:off x="1228436" y="2295482"/>
            <a:ext cx="10390909" cy="1015663"/>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the username is the name by which we will create the new account.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Note that the name can not be the same for two users.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In the place of options, we can pass different flags to enable or disable different settings.</a:t>
            </a:r>
          </a:p>
        </p:txBody>
      </p:sp>
      <p:sp>
        <p:nvSpPr>
          <p:cNvPr id="16" name="TextBox 15">
            <a:extLst>
              <a:ext uri="{FF2B5EF4-FFF2-40B4-BE49-F238E27FC236}">
                <a16:creationId xmlns:a16="http://schemas.microsoft.com/office/drawing/2014/main" id="{36211F53-2C83-BB6D-AC4B-5D238DA7F8EB}"/>
              </a:ext>
            </a:extLst>
          </p:cNvPr>
          <p:cNvSpPr txBox="1"/>
          <p:nvPr/>
        </p:nvSpPr>
        <p:spPr>
          <a:xfrm>
            <a:off x="757382" y="3346801"/>
            <a:ext cx="6096000" cy="400110"/>
          </a:xfrm>
          <a:prstGeom prst="rect">
            <a:avLst/>
          </a:prstGeom>
          <a:noFill/>
        </p:spPr>
        <p:txBody>
          <a:bodyPr wrap="square">
            <a:spAutoFit/>
          </a:bodyPr>
          <a:lstStyle/>
          <a:p>
            <a:pPr algn="l"/>
            <a:r>
              <a:rPr lang="en-IN" sz="2000" b="1" i="0" dirty="0">
                <a:solidFill>
                  <a:schemeClr val="accent1"/>
                </a:solidFill>
                <a:effectLst>
                  <a:outerShdw blurRad="38100" dist="38100" dir="2700000" algn="tl">
                    <a:srgbClr val="000000">
                      <a:alpha val="43137"/>
                    </a:srgbClr>
                  </a:outerShdw>
                </a:effectLst>
              </a:rPr>
              <a:t>Modifying a user account :</a:t>
            </a:r>
          </a:p>
        </p:txBody>
      </p:sp>
      <p:sp>
        <p:nvSpPr>
          <p:cNvPr id="19" name="TextBox 18">
            <a:extLst>
              <a:ext uri="{FF2B5EF4-FFF2-40B4-BE49-F238E27FC236}">
                <a16:creationId xmlns:a16="http://schemas.microsoft.com/office/drawing/2014/main" id="{FF115DCF-CA8A-CFA7-BA71-EAE725FF4151}"/>
              </a:ext>
            </a:extLst>
          </p:cNvPr>
          <p:cNvSpPr txBox="1"/>
          <p:nvPr/>
        </p:nvSpPr>
        <p:spPr>
          <a:xfrm>
            <a:off x="1228436" y="4070443"/>
            <a:ext cx="9467273" cy="224676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To modify a user account we use the </a:t>
            </a:r>
            <a:r>
              <a:rPr kumimoji="0" lang="en-US" altLang="en-US" sz="2000" b="1" i="0" u="none" strike="noStrike" cap="none" normalizeH="0" baseline="0" dirty="0" err="1">
                <a:ln>
                  <a:noFill/>
                </a:ln>
                <a:effectLst/>
              </a:rPr>
              <a:t>usermod</a:t>
            </a:r>
            <a:r>
              <a:rPr kumimoji="0" lang="en-US" altLang="en-US" sz="2000" b="0" i="0" u="none" strike="noStrike" cap="none" normalizeH="0" baseline="0" dirty="0">
                <a:ln>
                  <a:noFill/>
                </a:ln>
                <a:effectLst/>
              </a:rPr>
              <a:t> command</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rPr>
              <a:t>	</a:t>
            </a:r>
          </a:p>
          <a:p>
            <a:pPr marR="0" lvl="0" algn="l" defTabSz="914400" rtl="0" eaLnBrk="0" fontAlgn="base" latinLnBrk="0" hangingPunct="0">
              <a:lnSpc>
                <a:spcPct val="100000"/>
              </a:lnSpc>
              <a:spcBef>
                <a:spcPct val="0"/>
              </a:spcBef>
              <a:spcAft>
                <a:spcPct val="0"/>
              </a:spcAft>
              <a:buClrTx/>
              <a:buSzTx/>
              <a:tabLst/>
            </a:pPr>
            <a:r>
              <a:rPr lang="en-US" altLang="en-US" sz="2000" dirty="0"/>
              <a:t>	</a:t>
            </a:r>
            <a:r>
              <a:rPr kumimoji="0" lang="en-US" altLang="en-US" sz="2000" b="1" i="0" u="none" strike="noStrike" cap="none" normalizeH="0" baseline="0" dirty="0" err="1">
                <a:ln>
                  <a:noFill/>
                </a:ln>
                <a:effectLst/>
              </a:rPr>
              <a:t>usermod</a:t>
            </a:r>
            <a:r>
              <a:rPr kumimoji="0" lang="en-US" altLang="en-US" sz="2000" b="1" i="0" u="none" strike="noStrike" cap="none" normalizeH="0" baseline="0" dirty="0">
                <a:ln>
                  <a:noFill/>
                </a:ln>
                <a:effectLst/>
              </a:rPr>
              <a:t> [options] [username]</a:t>
            </a:r>
            <a:br>
              <a:rPr kumimoji="0" lang="en-US" altLang="en-US" sz="2000" b="1" i="0" u="none" strike="noStrike" cap="none" normalizeH="0" baseline="0" dirty="0">
                <a:ln>
                  <a:noFill/>
                </a:ln>
                <a:effectLst/>
              </a:rPr>
            </a:br>
            <a:endParaRPr kumimoji="0" lang="en-US" altLang="en-US" sz="2000" b="1" i="0" u="none" strike="noStrike" cap="none" normalizeH="0" baseline="0" dirty="0">
              <a:ln>
                <a:noFill/>
              </a:ln>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In the above snippet, the username is the name of the account that is to be modified.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In the place of options, different flags are passed for different settings.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effectLst/>
            </a:endParaRPr>
          </a:p>
        </p:txBody>
      </p:sp>
    </p:spTree>
    <p:extLst>
      <p:ext uri="{BB962C8B-B14F-4D97-AF65-F5344CB8AC3E}">
        <p14:creationId xmlns:p14="http://schemas.microsoft.com/office/powerpoint/2010/main" val="3723855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EBE86D-57BB-A08A-DE3B-56942DDC60EA}"/>
              </a:ext>
            </a:extLst>
          </p:cNvPr>
          <p:cNvGraphicFramePr>
            <a:graphicFrameLocks noGrp="1"/>
          </p:cNvGraphicFramePr>
          <p:nvPr>
            <p:extLst>
              <p:ext uri="{D42A27DB-BD31-4B8C-83A1-F6EECF244321}">
                <p14:modId xmlns:p14="http://schemas.microsoft.com/office/powerpoint/2010/main" val="443125449"/>
              </p:ext>
            </p:extLst>
          </p:nvPr>
        </p:nvGraphicFramePr>
        <p:xfrm>
          <a:off x="886691" y="192039"/>
          <a:ext cx="10418618" cy="5201926"/>
        </p:xfrm>
        <a:graphic>
          <a:graphicData uri="http://schemas.openxmlformats.org/drawingml/2006/table">
            <a:tbl>
              <a:tblPr/>
              <a:tblGrid>
                <a:gridCol w="3066473">
                  <a:extLst>
                    <a:ext uri="{9D8B030D-6E8A-4147-A177-3AD203B41FA5}">
                      <a16:colId xmlns:a16="http://schemas.microsoft.com/office/drawing/2014/main" val="645450389"/>
                    </a:ext>
                  </a:extLst>
                </a:gridCol>
                <a:gridCol w="7352145">
                  <a:extLst>
                    <a:ext uri="{9D8B030D-6E8A-4147-A177-3AD203B41FA5}">
                      <a16:colId xmlns:a16="http://schemas.microsoft.com/office/drawing/2014/main" val="710097986"/>
                    </a:ext>
                  </a:extLst>
                </a:gridCol>
              </a:tblGrid>
              <a:tr h="309154">
                <a:tc>
                  <a:txBody>
                    <a:bodyPr/>
                    <a:lstStyle/>
                    <a:p>
                      <a:pPr algn="ctr" fontAlgn="t"/>
                      <a:r>
                        <a:rPr lang="en-IN" sz="1600" b="1">
                          <a:effectLst/>
                          <a:latin typeface="+mn-lt"/>
                        </a:rPr>
                        <a:t>Option</a:t>
                      </a:r>
                      <a:endParaRPr lang="en-IN" sz="1600">
                        <a:effectLst/>
                        <a:latin typeface="+mn-lt"/>
                      </a:endParaRPr>
                    </a:p>
                  </a:txBody>
                  <a:tcPr marL="33731" marR="33731" marT="16866" marB="16866">
                    <a:lnL>
                      <a:noFill/>
                    </a:lnL>
                    <a:lnR>
                      <a:noFill/>
                    </a:lnR>
                    <a:lnT>
                      <a:noFill/>
                    </a:lnT>
                    <a:lnB>
                      <a:noFill/>
                    </a:lnB>
                    <a:solidFill>
                      <a:srgbClr val="F5F5F5"/>
                    </a:solidFill>
                  </a:tcPr>
                </a:tc>
                <a:tc>
                  <a:txBody>
                    <a:bodyPr/>
                    <a:lstStyle/>
                    <a:p>
                      <a:pPr algn="ctr" fontAlgn="t"/>
                      <a:endParaRPr lang="en-IN" sz="1600" dirty="0">
                        <a:effectLst/>
                        <a:latin typeface="+mn-lt"/>
                      </a:endParaRPr>
                    </a:p>
                    <a:p>
                      <a:pPr algn="ctr" fontAlgn="t"/>
                      <a:r>
                        <a:rPr lang="en-IN" sz="1600" b="1" dirty="0">
                          <a:effectLst/>
                          <a:latin typeface="+mn-lt"/>
                        </a:rPr>
                        <a:t>Description</a:t>
                      </a:r>
                      <a:endParaRPr lang="en-IN" sz="1600" dirty="0">
                        <a:effectLst/>
                        <a:latin typeface="+mn-lt"/>
                      </a:endParaRPr>
                    </a:p>
                  </a:txBody>
                  <a:tcPr marL="33731" marR="33731" marT="16866" marB="16866">
                    <a:lnL>
                      <a:noFill/>
                    </a:lnL>
                    <a:lnR>
                      <a:noFill/>
                    </a:lnR>
                    <a:lnT>
                      <a:noFill/>
                    </a:lnT>
                    <a:lnB>
                      <a:noFill/>
                    </a:lnB>
                    <a:solidFill>
                      <a:srgbClr val="F5F5F5"/>
                    </a:solidFill>
                  </a:tcPr>
                </a:tc>
                <a:extLst>
                  <a:ext uri="{0D108BD9-81ED-4DB2-BD59-A6C34878D82A}">
                    <a16:rowId xmlns:a16="http://schemas.microsoft.com/office/drawing/2014/main" val="590752123"/>
                  </a:ext>
                </a:extLst>
              </a:tr>
              <a:tr h="801867">
                <a:tc>
                  <a:txBody>
                    <a:bodyPr/>
                    <a:lstStyle/>
                    <a:p>
                      <a:pPr algn="ctr" fontAlgn="t"/>
                      <a:endParaRPr lang="en-IN" sz="1600" dirty="0">
                        <a:effectLst/>
                        <a:latin typeface="+mn-lt"/>
                      </a:endParaRPr>
                    </a:p>
                    <a:p>
                      <a:pPr algn="ctr" fontAlgn="t"/>
                      <a:r>
                        <a:rPr lang="en-IN" sz="1600" dirty="0">
                          <a:effectLst/>
                          <a:latin typeface="+mn-lt"/>
                        </a:rPr>
                        <a:t>-b, --base-</a:t>
                      </a:r>
                      <a:r>
                        <a:rPr lang="en-IN" sz="1600" dirty="0" err="1">
                          <a:effectLst/>
                          <a:latin typeface="+mn-lt"/>
                        </a:rPr>
                        <a:t>dir</a:t>
                      </a:r>
                      <a:r>
                        <a:rPr lang="en-IN" sz="1600" dirty="0">
                          <a:effectLst/>
                          <a:latin typeface="+mn-lt"/>
                        </a:rPr>
                        <a:t> </a:t>
                      </a:r>
                      <a:r>
                        <a:rPr lang="en-IN" sz="1600" i="1" dirty="0">
                          <a:effectLst/>
                          <a:latin typeface="+mn-lt"/>
                        </a:rPr>
                        <a:t>BASE_DIR</a:t>
                      </a:r>
                      <a:endParaRPr lang="en-IN" sz="1600" dirty="0">
                        <a:effectLst/>
                        <a:latin typeface="+mn-lt"/>
                      </a:endParaRPr>
                    </a:p>
                  </a:txBody>
                  <a:tcPr marL="33731" marR="33731" marT="16866" marB="16866">
                    <a:lnL>
                      <a:noFill/>
                    </a:lnL>
                    <a:lnR>
                      <a:noFill/>
                    </a:lnR>
                    <a:lnT>
                      <a:noFill/>
                    </a:lnT>
                    <a:lnB>
                      <a:noFill/>
                    </a:lnB>
                    <a:solidFill>
                      <a:srgbClr val="FFFFFF"/>
                    </a:solidFill>
                  </a:tcPr>
                </a:tc>
                <a:tc>
                  <a:txBody>
                    <a:bodyPr/>
                    <a:lstStyle/>
                    <a:p>
                      <a:pPr algn="ctr" fontAlgn="t"/>
                      <a:endParaRPr lang="en-US" sz="1600" dirty="0">
                        <a:effectLst/>
                        <a:latin typeface="+mn-lt"/>
                      </a:endParaRPr>
                    </a:p>
                    <a:p>
                      <a:pPr algn="ctr" fontAlgn="t"/>
                      <a:r>
                        <a:rPr lang="en-US" sz="1600" dirty="0">
                          <a:effectLst/>
                          <a:latin typeface="+mn-lt"/>
                        </a:rPr>
                        <a:t>This option is used to specify the default base directory for the new user being created. </a:t>
                      </a:r>
                      <a:r>
                        <a:rPr lang="en-US" sz="1600" i="1" dirty="0">
                          <a:effectLst/>
                          <a:latin typeface="+mn-lt"/>
                        </a:rPr>
                        <a:t>BASE_DIR</a:t>
                      </a:r>
                      <a:r>
                        <a:rPr lang="en-US" sz="1600" dirty="0">
                          <a:effectLst/>
                          <a:latin typeface="+mn-lt"/>
                        </a:rPr>
                        <a:t> is concatenated with the account name to specify the base directory if the -d flag is not used to define the home directory.</a:t>
                      </a:r>
                    </a:p>
                  </a:txBody>
                  <a:tcPr marL="33731" marR="33731" marT="16866" marB="16866">
                    <a:lnL>
                      <a:noFill/>
                    </a:lnL>
                    <a:lnR>
                      <a:noFill/>
                    </a:lnR>
                    <a:lnT>
                      <a:noFill/>
                    </a:lnT>
                    <a:lnB>
                      <a:noFill/>
                    </a:lnB>
                    <a:solidFill>
                      <a:srgbClr val="FFFFFF"/>
                    </a:solidFill>
                  </a:tcPr>
                </a:tc>
                <a:extLst>
                  <a:ext uri="{0D108BD9-81ED-4DB2-BD59-A6C34878D82A}">
                    <a16:rowId xmlns:a16="http://schemas.microsoft.com/office/drawing/2014/main" val="1041926164"/>
                  </a:ext>
                </a:extLst>
              </a:tr>
              <a:tr h="548646">
                <a:tc>
                  <a:txBody>
                    <a:bodyPr/>
                    <a:lstStyle/>
                    <a:p>
                      <a:pPr algn="ctr" fontAlgn="t"/>
                      <a:endParaRPr lang="en-IN" sz="1600" dirty="0">
                        <a:effectLst/>
                        <a:latin typeface="+mn-lt"/>
                      </a:endParaRPr>
                    </a:p>
                    <a:p>
                      <a:pPr algn="ctr" fontAlgn="t"/>
                      <a:r>
                        <a:rPr lang="en-IN" sz="1600" i="1" dirty="0">
                          <a:effectLst/>
                          <a:latin typeface="+mn-lt"/>
                        </a:rPr>
                        <a:t>-</a:t>
                      </a:r>
                      <a:r>
                        <a:rPr lang="en-IN" sz="1600" dirty="0">
                          <a:effectLst/>
                          <a:latin typeface="+mn-lt"/>
                        </a:rPr>
                        <a:t>c, --comment</a:t>
                      </a:r>
                      <a:r>
                        <a:rPr lang="en-IN" sz="1600" i="1" dirty="0">
                          <a:effectLst/>
                          <a:latin typeface="+mn-lt"/>
                        </a:rPr>
                        <a:t> </a:t>
                      </a:r>
                      <a:r>
                        <a:rPr lang="en-IN" sz="1600" i="1" dirty="0" err="1">
                          <a:effectLst/>
                          <a:latin typeface="+mn-lt"/>
                        </a:rPr>
                        <a:t>COMMENT</a:t>
                      </a:r>
                      <a:endParaRPr lang="en-IN" sz="1600" dirty="0">
                        <a:effectLst/>
                        <a:latin typeface="+mn-lt"/>
                      </a:endParaRPr>
                    </a:p>
                  </a:txBody>
                  <a:tcPr marL="33731" marR="33731" marT="16866" marB="16866">
                    <a:lnL>
                      <a:noFill/>
                    </a:lnL>
                    <a:lnR>
                      <a:noFill/>
                    </a:lnR>
                    <a:lnT>
                      <a:noFill/>
                    </a:lnT>
                    <a:lnB>
                      <a:noFill/>
                    </a:lnB>
                    <a:solidFill>
                      <a:srgbClr val="F5F5F5"/>
                    </a:solidFill>
                  </a:tcPr>
                </a:tc>
                <a:tc>
                  <a:txBody>
                    <a:bodyPr/>
                    <a:lstStyle/>
                    <a:p>
                      <a:pPr algn="ctr" fontAlgn="t"/>
                      <a:endParaRPr lang="en-US" sz="1600">
                        <a:effectLst/>
                        <a:latin typeface="+mn-lt"/>
                      </a:endParaRPr>
                    </a:p>
                    <a:p>
                      <a:pPr algn="ctr" fontAlgn="t"/>
                      <a:r>
                        <a:rPr lang="en-US" sz="1600">
                          <a:effectLst/>
                          <a:latin typeface="+mn-lt"/>
                        </a:rPr>
                        <a:t>This option is used to write a short description of the new account. It is also used as the user's full name for the time being.</a:t>
                      </a:r>
                    </a:p>
                  </a:txBody>
                  <a:tcPr marL="33731" marR="33731" marT="16866" marB="16866">
                    <a:lnL>
                      <a:noFill/>
                    </a:lnL>
                    <a:lnR>
                      <a:noFill/>
                    </a:lnR>
                    <a:lnT>
                      <a:noFill/>
                    </a:lnT>
                    <a:lnB>
                      <a:noFill/>
                    </a:lnB>
                    <a:solidFill>
                      <a:srgbClr val="F5F5F5"/>
                    </a:solidFill>
                  </a:tcPr>
                </a:tc>
                <a:extLst>
                  <a:ext uri="{0D108BD9-81ED-4DB2-BD59-A6C34878D82A}">
                    <a16:rowId xmlns:a16="http://schemas.microsoft.com/office/drawing/2014/main" val="3678201393"/>
                  </a:ext>
                </a:extLst>
              </a:tr>
              <a:tr h="422035">
                <a:tc>
                  <a:txBody>
                    <a:bodyPr/>
                    <a:lstStyle/>
                    <a:p>
                      <a:pPr algn="ctr" fontAlgn="t"/>
                      <a:endParaRPr lang="en-IN" sz="1600">
                        <a:effectLst/>
                        <a:latin typeface="+mn-lt"/>
                      </a:endParaRPr>
                    </a:p>
                    <a:p>
                      <a:pPr algn="ctr" fontAlgn="t"/>
                      <a:r>
                        <a:rPr lang="en-IN" sz="1600">
                          <a:effectLst/>
                          <a:latin typeface="+mn-lt"/>
                        </a:rPr>
                        <a:t>-d, --home </a:t>
                      </a:r>
                      <a:r>
                        <a:rPr lang="en-IN" sz="1600" i="1">
                          <a:effectLst/>
                          <a:latin typeface="+mn-lt"/>
                        </a:rPr>
                        <a:t>HOME_DIR</a:t>
                      </a:r>
                      <a:endParaRPr lang="en-IN" sz="1600">
                        <a:effectLst/>
                        <a:latin typeface="+mn-lt"/>
                      </a:endParaRPr>
                    </a:p>
                  </a:txBody>
                  <a:tcPr marL="33731" marR="33731" marT="16866" marB="16866">
                    <a:lnL>
                      <a:noFill/>
                    </a:lnL>
                    <a:lnR>
                      <a:noFill/>
                    </a:lnR>
                    <a:lnT>
                      <a:noFill/>
                    </a:lnT>
                    <a:lnB>
                      <a:noFill/>
                    </a:lnB>
                    <a:solidFill>
                      <a:srgbClr val="FFFFFF"/>
                    </a:solidFill>
                  </a:tcPr>
                </a:tc>
                <a:tc>
                  <a:txBody>
                    <a:bodyPr/>
                    <a:lstStyle/>
                    <a:p>
                      <a:pPr algn="ctr" fontAlgn="t"/>
                      <a:endParaRPr lang="en-US" sz="1600" dirty="0">
                        <a:effectLst/>
                        <a:latin typeface="+mn-lt"/>
                      </a:endParaRPr>
                    </a:p>
                    <a:p>
                      <a:pPr algn="ctr" fontAlgn="t"/>
                      <a:r>
                        <a:rPr lang="en-US" sz="1600" dirty="0">
                          <a:effectLst/>
                          <a:latin typeface="+mn-lt"/>
                        </a:rPr>
                        <a:t>This option is used to specify the home directory for the newly created user.</a:t>
                      </a:r>
                    </a:p>
                  </a:txBody>
                  <a:tcPr marL="33731" marR="33731" marT="16866" marB="16866">
                    <a:lnL>
                      <a:noFill/>
                    </a:lnL>
                    <a:lnR>
                      <a:noFill/>
                    </a:lnR>
                    <a:lnT>
                      <a:noFill/>
                    </a:lnT>
                    <a:lnB>
                      <a:noFill/>
                    </a:lnB>
                    <a:solidFill>
                      <a:srgbClr val="FFFFFF"/>
                    </a:solidFill>
                  </a:tcPr>
                </a:tc>
                <a:extLst>
                  <a:ext uri="{0D108BD9-81ED-4DB2-BD59-A6C34878D82A}">
                    <a16:rowId xmlns:a16="http://schemas.microsoft.com/office/drawing/2014/main" val="4011206703"/>
                  </a:ext>
                </a:extLst>
              </a:tr>
              <a:tr h="422035">
                <a:tc>
                  <a:txBody>
                    <a:bodyPr/>
                    <a:lstStyle/>
                    <a:p>
                      <a:pPr algn="ctr" fontAlgn="t"/>
                      <a:endParaRPr lang="en-IN" sz="1600">
                        <a:effectLst/>
                        <a:latin typeface="+mn-lt"/>
                      </a:endParaRPr>
                    </a:p>
                    <a:p>
                      <a:pPr algn="ctr" fontAlgn="t"/>
                      <a:r>
                        <a:rPr lang="en-IN" sz="1600">
                          <a:effectLst/>
                          <a:latin typeface="+mn-lt"/>
                        </a:rPr>
                        <a:t>-D, --defaults</a:t>
                      </a:r>
                    </a:p>
                  </a:txBody>
                  <a:tcPr marL="33731" marR="33731" marT="16866" marB="16866">
                    <a:lnL>
                      <a:noFill/>
                    </a:lnL>
                    <a:lnR>
                      <a:noFill/>
                    </a:lnR>
                    <a:lnT>
                      <a:noFill/>
                    </a:lnT>
                    <a:lnB>
                      <a:noFill/>
                    </a:lnB>
                    <a:solidFill>
                      <a:srgbClr val="F5F5F5"/>
                    </a:solidFill>
                  </a:tcPr>
                </a:tc>
                <a:tc>
                  <a:txBody>
                    <a:bodyPr/>
                    <a:lstStyle/>
                    <a:p>
                      <a:pPr algn="ctr" fontAlgn="t"/>
                      <a:endParaRPr lang="en-US" sz="1600">
                        <a:effectLst/>
                        <a:latin typeface="+mn-lt"/>
                      </a:endParaRPr>
                    </a:p>
                    <a:p>
                      <a:pPr algn="ctr" fontAlgn="t"/>
                      <a:r>
                        <a:rPr lang="en-US" sz="1600">
                          <a:effectLst/>
                          <a:latin typeface="+mn-lt"/>
                        </a:rPr>
                        <a:t>This option is used to display the current default values for the `useradd` command</a:t>
                      </a:r>
                    </a:p>
                  </a:txBody>
                  <a:tcPr marL="33731" marR="33731" marT="16866" marB="16866">
                    <a:lnL>
                      <a:noFill/>
                    </a:lnL>
                    <a:lnR>
                      <a:noFill/>
                    </a:lnR>
                    <a:lnT>
                      <a:noFill/>
                    </a:lnT>
                    <a:lnB>
                      <a:noFill/>
                    </a:lnB>
                    <a:solidFill>
                      <a:srgbClr val="F5F5F5"/>
                    </a:solidFill>
                  </a:tcPr>
                </a:tc>
                <a:extLst>
                  <a:ext uri="{0D108BD9-81ED-4DB2-BD59-A6C34878D82A}">
                    <a16:rowId xmlns:a16="http://schemas.microsoft.com/office/drawing/2014/main" val="3761738838"/>
                  </a:ext>
                </a:extLst>
              </a:tr>
              <a:tr h="548646">
                <a:tc>
                  <a:txBody>
                    <a:bodyPr/>
                    <a:lstStyle/>
                    <a:p>
                      <a:pPr algn="ctr" fontAlgn="t"/>
                      <a:endParaRPr lang="en-IN" sz="1600">
                        <a:effectLst/>
                        <a:latin typeface="+mn-lt"/>
                      </a:endParaRPr>
                    </a:p>
                    <a:p>
                      <a:pPr algn="ctr" fontAlgn="t"/>
                      <a:r>
                        <a:rPr lang="en-IN" sz="1600">
                          <a:effectLst/>
                          <a:latin typeface="+mn-lt"/>
                        </a:rPr>
                        <a:t>-e, --expiredate </a:t>
                      </a:r>
                      <a:r>
                        <a:rPr lang="en-IN" sz="1600" i="1">
                          <a:effectLst/>
                          <a:latin typeface="+mn-lt"/>
                        </a:rPr>
                        <a:t>EXPIRE_DATE</a:t>
                      </a:r>
                      <a:endParaRPr lang="en-IN" sz="1600">
                        <a:effectLst/>
                        <a:latin typeface="+mn-lt"/>
                      </a:endParaRPr>
                    </a:p>
                  </a:txBody>
                  <a:tcPr marL="33731" marR="33731" marT="16866" marB="16866">
                    <a:lnL>
                      <a:noFill/>
                    </a:lnL>
                    <a:lnR>
                      <a:noFill/>
                    </a:lnR>
                    <a:lnT>
                      <a:noFill/>
                    </a:lnT>
                    <a:lnB>
                      <a:noFill/>
                    </a:lnB>
                    <a:solidFill>
                      <a:srgbClr val="FFFFFF"/>
                    </a:solidFill>
                  </a:tcPr>
                </a:tc>
                <a:tc>
                  <a:txBody>
                    <a:bodyPr/>
                    <a:lstStyle/>
                    <a:p>
                      <a:pPr algn="ctr" fontAlgn="t"/>
                      <a:endParaRPr lang="en-US" sz="1600">
                        <a:effectLst/>
                        <a:latin typeface="+mn-lt"/>
                      </a:endParaRPr>
                    </a:p>
                    <a:p>
                      <a:pPr algn="ctr" fontAlgn="t"/>
                      <a:r>
                        <a:rPr lang="en-US" sz="1600">
                          <a:effectLst/>
                          <a:latin typeface="+mn-lt"/>
                        </a:rPr>
                        <a:t>This option is used to specify the date in the YYYY-MM-DD format on which the newly created user account will be disabled.</a:t>
                      </a:r>
                    </a:p>
                  </a:txBody>
                  <a:tcPr marL="33731" marR="33731" marT="16866" marB="16866">
                    <a:lnL>
                      <a:noFill/>
                    </a:lnL>
                    <a:lnR>
                      <a:noFill/>
                    </a:lnR>
                    <a:lnT>
                      <a:noFill/>
                    </a:lnT>
                    <a:lnB>
                      <a:noFill/>
                    </a:lnB>
                    <a:solidFill>
                      <a:srgbClr val="FFFFFF"/>
                    </a:solidFill>
                  </a:tcPr>
                </a:tc>
                <a:extLst>
                  <a:ext uri="{0D108BD9-81ED-4DB2-BD59-A6C34878D82A}">
                    <a16:rowId xmlns:a16="http://schemas.microsoft.com/office/drawing/2014/main" val="748304925"/>
                  </a:ext>
                </a:extLst>
              </a:tr>
              <a:tr h="820522">
                <a:tc>
                  <a:txBody>
                    <a:bodyPr/>
                    <a:lstStyle/>
                    <a:p>
                      <a:pPr algn="ctr" fontAlgn="t"/>
                      <a:endParaRPr lang="en-IN" sz="1600">
                        <a:effectLst/>
                        <a:latin typeface="+mn-lt"/>
                      </a:endParaRPr>
                    </a:p>
                    <a:p>
                      <a:pPr algn="ctr" fontAlgn="t"/>
                      <a:r>
                        <a:rPr lang="en-IN" sz="1600">
                          <a:effectLst/>
                          <a:latin typeface="+mn-lt"/>
                        </a:rPr>
                        <a:t>-f, --inactive</a:t>
                      </a:r>
                    </a:p>
                  </a:txBody>
                  <a:tcPr marL="33731" marR="33731" marT="16866" marB="16866">
                    <a:lnL>
                      <a:noFill/>
                    </a:lnL>
                    <a:lnR>
                      <a:noFill/>
                    </a:lnR>
                    <a:lnT>
                      <a:noFill/>
                    </a:lnT>
                    <a:lnB>
                      <a:noFill/>
                    </a:lnB>
                    <a:solidFill>
                      <a:srgbClr val="F5F5F5"/>
                    </a:solidFill>
                  </a:tcPr>
                </a:tc>
                <a:tc>
                  <a:txBody>
                    <a:bodyPr/>
                    <a:lstStyle/>
                    <a:p>
                      <a:pPr algn="ctr" fontAlgn="t"/>
                      <a:endParaRPr lang="en-US" sz="1600">
                        <a:effectLst/>
                        <a:latin typeface="+mn-lt"/>
                      </a:endParaRPr>
                    </a:p>
                    <a:p>
                      <a:pPr algn="ctr" fontAlgn="t"/>
                      <a:r>
                        <a:rPr lang="en-US" sz="1600">
                          <a:effectLst/>
                          <a:latin typeface="+mn-lt"/>
                        </a:rPr>
                        <a:t>This option is used to specify the number of days that the account will stay active after its password has expired.</a:t>
                      </a:r>
                    </a:p>
                  </a:txBody>
                  <a:tcPr marL="33731" marR="33731" marT="16866" marB="16866">
                    <a:lnL>
                      <a:noFill/>
                    </a:lnL>
                    <a:lnR>
                      <a:noFill/>
                    </a:lnR>
                    <a:lnT>
                      <a:noFill/>
                    </a:lnT>
                    <a:lnB>
                      <a:noFill/>
                    </a:lnB>
                    <a:solidFill>
                      <a:srgbClr val="F5F5F5"/>
                    </a:solidFill>
                  </a:tcPr>
                </a:tc>
                <a:extLst>
                  <a:ext uri="{0D108BD9-81ED-4DB2-BD59-A6C34878D82A}">
                    <a16:rowId xmlns:a16="http://schemas.microsoft.com/office/drawing/2014/main" val="46616099"/>
                  </a:ext>
                </a:extLst>
              </a:tr>
              <a:tr h="175679">
                <a:tc>
                  <a:txBody>
                    <a:bodyPr/>
                    <a:lstStyle/>
                    <a:p>
                      <a:pPr algn="ctr" fontAlgn="t"/>
                      <a:endParaRPr lang="en-IN" sz="1600">
                        <a:effectLst/>
                        <a:latin typeface="+mn-lt"/>
                      </a:endParaRPr>
                    </a:p>
                  </a:txBody>
                  <a:tcPr marL="33731" marR="33731" marT="16866" marB="16866">
                    <a:lnL>
                      <a:noFill/>
                    </a:lnL>
                    <a:lnR>
                      <a:noFill/>
                    </a:lnR>
                    <a:lnT>
                      <a:noFill/>
                    </a:lnT>
                    <a:lnB>
                      <a:noFill/>
                    </a:lnB>
                    <a:solidFill>
                      <a:srgbClr val="FFFFFF"/>
                    </a:solidFill>
                  </a:tcPr>
                </a:tc>
                <a:tc>
                  <a:txBody>
                    <a:bodyPr/>
                    <a:lstStyle/>
                    <a:p>
                      <a:endParaRPr lang="en-IN" sz="1600" dirty="0">
                        <a:latin typeface="+mn-lt"/>
                      </a:endParaRPr>
                    </a:p>
                  </a:txBody>
                  <a:tcPr marL="33731" marR="33731" marT="16866" marB="16866">
                    <a:lnL>
                      <a:noFill/>
                    </a:lnL>
                    <a:lnT>
                      <a:noFill/>
                    </a:lnT>
                  </a:tcPr>
                </a:tc>
                <a:extLst>
                  <a:ext uri="{0D108BD9-81ED-4DB2-BD59-A6C34878D82A}">
                    <a16:rowId xmlns:a16="http://schemas.microsoft.com/office/drawing/2014/main" val="1557797917"/>
                  </a:ext>
                </a:extLst>
              </a:tr>
            </a:tbl>
          </a:graphicData>
        </a:graphic>
      </p:graphicFrame>
      <p:sp>
        <p:nvSpPr>
          <p:cNvPr id="3" name="Rectangle 1">
            <a:extLst>
              <a:ext uri="{FF2B5EF4-FFF2-40B4-BE49-F238E27FC236}">
                <a16:creationId xmlns:a16="http://schemas.microsoft.com/office/drawing/2014/main" id="{12D253DE-E903-D794-0C54-6DA8EA422403}"/>
              </a:ext>
            </a:extLst>
          </p:cNvPr>
          <p:cNvSpPr>
            <a:spLocks noChangeArrowheads="1"/>
          </p:cNvSpPr>
          <p:nvPr/>
        </p:nvSpPr>
        <p:spPr bwMode="auto">
          <a:xfrm>
            <a:off x="4156075" y="1719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E7CF5561-2206-A080-2A33-15CA40A96926}"/>
              </a:ext>
            </a:extLst>
          </p:cNvPr>
          <p:cNvGraphicFramePr>
            <a:graphicFrameLocks noGrp="1"/>
          </p:cNvGraphicFramePr>
          <p:nvPr>
            <p:extLst>
              <p:ext uri="{D42A27DB-BD31-4B8C-83A1-F6EECF244321}">
                <p14:modId xmlns:p14="http://schemas.microsoft.com/office/powerpoint/2010/main" val="3841813013"/>
              </p:ext>
            </p:extLst>
          </p:nvPr>
        </p:nvGraphicFramePr>
        <p:xfrm>
          <a:off x="960582" y="5138737"/>
          <a:ext cx="10418618" cy="1286664"/>
        </p:xfrm>
        <a:graphic>
          <a:graphicData uri="http://schemas.openxmlformats.org/drawingml/2006/table">
            <a:tbl>
              <a:tblPr/>
              <a:tblGrid>
                <a:gridCol w="3066473">
                  <a:extLst>
                    <a:ext uri="{9D8B030D-6E8A-4147-A177-3AD203B41FA5}">
                      <a16:colId xmlns:a16="http://schemas.microsoft.com/office/drawing/2014/main" val="1703978137"/>
                    </a:ext>
                  </a:extLst>
                </a:gridCol>
                <a:gridCol w="7352145">
                  <a:extLst>
                    <a:ext uri="{9D8B030D-6E8A-4147-A177-3AD203B41FA5}">
                      <a16:colId xmlns:a16="http://schemas.microsoft.com/office/drawing/2014/main" val="1608035589"/>
                    </a:ext>
                  </a:extLst>
                </a:gridCol>
              </a:tblGrid>
              <a:tr h="422035">
                <a:tc>
                  <a:txBody>
                    <a:bodyPr/>
                    <a:lstStyle/>
                    <a:p>
                      <a:pPr algn="ctr" fontAlgn="t"/>
                      <a:endParaRPr lang="en-IN" sz="1600" dirty="0">
                        <a:effectLst/>
                        <a:latin typeface="+mn-lt"/>
                      </a:endParaRPr>
                    </a:p>
                    <a:p>
                      <a:pPr algn="ctr" fontAlgn="t"/>
                      <a:r>
                        <a:rPr lang="en-IN" sz="1600" dirty="0">
                          <a:effectLst/>
                          <a:latin typeface="+mn-lt"/>
                        </a:rPr>
                        <a:t>-g, --gid </a:t>
                      </a:r>
                      <a:r>
                        <a:rPr lang="en-IN" sz="1600" i="1" dirty="0">
                          <a:effectLst/>
                          <a:latin typeface="+mn-lt"/>
                        </a:rPr>
                        <a:t>GROUP</a:t>
                      </a:r>
                      <a:endParaRPr lang="en-IN" sz="1600" dirty="0">
                        <a:effectLst/>
                        <a:latin typeface="+mn-lt"/>
                      </a:endParaRPr>
                    </a:p>
                  </a:txBody>
                  <a:tcPr marL="33731" marR="33731" marT="16866" marB="16866">
                    <a:lnL>
                      <a:noFill/>
                    </a:lnL>
                    <a:lnR>
                      <a:noFill/>
                    </a:lnR>
                    <a:lnT>
                      <a:noFill/>
                    </a:lnT>
                    <a:lnB>
                      <a:noFill/>
                    </a:lnB>
                    <a:solidFill>
                      <a:srgbClr val="FFFFFF"/>
                    </a:solidFill>
                  </a:tcPr>
                </a:tc>
                <a:tc>
                  <a:txBody>
                    <a:bodyPr/>
                    <a:lstStyle/>
                    <a:p>
                      <a:pPr algn="ctr" fontAlgn="t"/>
                      <a:endParaRPr lang="en-US" sz="1600">
                        <a:effectLst/>
                        <a:latin typeface="+mn-lt"/>
                      </a:endParaRPr>
                    </a:p>
                    <a:p>
                      <a:pPr algn="ctr" fontAlgn="t"/>
                      <a:r>
                        <a:rPr lang="en-US" sz="1600">
                          <a:effectLst/>
                          <a:latin typeface="+mn-lt"/>
                        </a:rPr>
                        <a:t>This option is to specify the name or number of the group of newly created user.</a:t>
                      </a:r>
                    </a:p>
                  </a:txBody>
                  <a:tcPr marL="33731" marR="33731" marT="16866" marB="16866">
                    <a:lnL>
                      <a:noFill/>
                    </a:lnL>
                    <a:lnR>
                      <a:noFill/>
                    </a:lnR>
                    <a:lnT>
                      <a:noFill/>
                    </a:lnT>
                    <a:lnB>
                      <a:noFill/>
                    </a:lnB>
                    <a:solidFill>
                      <a:srgbClr val="FFFFFF"/>
                    </a:solidFill>
                  </a:tcPr>
                </a:tc>
                <a:extLst>
                  <a:ext uri="{0D108BD9-81ED-4DB2-BD59-A6C34878D82A}">
                    <a16:rowId xmlns:a16="http://schemas.microsoft.com/office/drawing/2014/main" val="2863098798"/>
                  </a:ext>
                </a:extLst>
              </a:tr>
              <a:tr h="422035">
                <a:tc>
                  <a:txBody>
                    <a:bodyPr/>
                    <a:lstStyle/>
                    <a:p>
                      <a:pPr algn="ctr" fontAlgn="t"/>
                      <a:endParaRPr lang="en-US" sz="1600" dirty="0">
                        <a:effectLst/>
                        <a:latin typeface="+mn-lt"/>
                      </a:endParaRPr>
                    </a:p>
                    <a:p>
                      <a:pPr algn="ctr" fontAlgn="t"/>
                      <a:r>
                        <a:rPr lang="en-US" sz="1600" dirty="0">
                          <a:effectLst/>
                          <a:latin typeface="+mn-lt"/>
                        </a:rPr>
                        <a:t>-G, --groups </a:t>
                      </a:r>
                      <a:r>
                        <a:rPr lang="en-US" sz="1600" i="1" dirty="0">
                          <a:effectLst/>
                          <a:latin typeface="+mn-lt"/>
                        </a:rPr>
                        <a:t>Group1[,Group2,...[</a:t>
                      </a:r>
                      <a:r>
                        <a:rPr lang="en-US" sz="1600" i="1" dirty="0" err="1">
                          <a:effectLst/>
                          <a:latin typeface="+mn-lt"/>
                        </a:rPr>
                        <a:t>GroupN</a:t>
                      </a:r>
                      <a:r>
                        <a:rPr lang="en-US" sz="1600" i="1" dirty="0">
                          <a:effectLst/>
                          <a:latin typeface="+mn-lt"/>
                        </a:rPr>
                        <a:t>]]]</a:t>
                      </a:r>
                      <a:endParaRPr lang="en-US" sz="1600" dirty="0">
                        <a:effectLst/>
                        <a:latin typeface="+mn-lt"/>
                      </a:endParaRPr>
                    </a:p>
                  </a:txBody>
                  <a:tcPr marL="33731" marR="33731" marT="16866" marB="16866">
                    <a:lnL>
                      <a:noFill/>
                    </a:lnL>
                    <a:lnR>
                      <a:noFill/>
                    </a:lnR>
                    <a:lnT>
                      <a:noFill/>
                    </a:lnT>
                    <a:lnB>
                      <a:noFill/>
                    </a:lnB>
                    <a:solidFill>
                      <a:srgbClr val="F5F5F5"/>
                    </a:solidFill>
                  </a:tcPr>
                </a:tc>
                <a:tc>
                  <a:txBody>
                    <a:bodyPr/>
                    <a:lstStyle/>
                    <a:p>
                      <a:pPr algn="ctr" fontAlgn="t"/>
                      <a:endParaRPr lang="en-US" sz="1600" dirty="0">
                        <a:effectLst/>
                        <a:latin typeface="+mn-lt"/>
                      </a:endParaRPr>
                    </a:p>
                    <a:p>
                      <a:pPr algn="ctr" fontAlgn="t"/>
                      <a:r>
                        <a:rPr lang="en-US" sz="1600" dirty="0">
                          <a:effectLst/>
                          <a:latin typeface="+mn-lt"/>
                        </a:rPr>
                        <a:t>This option is used to specify a list of groups which will be joined by the newly created user.</a:t>
                      </a:r>
                    </a:p>
                  </a:txBody>
                  <a:tcPr marL="33731" marR="33731" marT="16866" marB="16866">
                    <a:lnL>
                      <a:noFill/>
                    </a:lnL>
                    <a:lnR>
                      <a:noFill/>
                    </a:lnR>
                    <a:lnT>
                      <a:noFill/>
                    </a:lnT>
                    <a:lnB>
                      <a:noFill/>
                    </a:lnB>
                    <a:solidFill>
                      <a:srgbClr val="F5F5F5"/>
                    </a:solidFill>
                  </a:tcPr>
                </a:tc>
                <a:extLst>
                  <a:ext uri="{0D108BD9-81ED-4DB2-BD59-A6C34878D82A}">
                    <a16:rowId xmlns:a16="http://schemas.microsoft.com/office/drawing/2014/main" val="4254319866"/>
                  </a:ext>
                </a:extLst>
              </a:tr>
            </a:tbl>
          </a:graphicData>
        </a:graphic>
      </p:graphicFrame>
    </p:spTree>
    <p:extLst>
      <p:ext uri="{BB962C8B-B14F-4D97-AF65-F5344CB8AC3E}">
        <p14:creationId xmlns:p14="http://schemas.microsoft.com/office/powerpoint/2010/main" val="2360146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8A4E922-B9FF-EAAD-78DE-2C8FF5D7081F}"/>
              </a:ext>
            </a:extLst>
          </p:cNvPr>
          <p:cNvGraphicFramePr>
            <a:graphicFrameLocks noGrp="1"/>
          </p:cNvGraphicFramePr>
          <p:nvPr>
            <p:extLst>
              <p:ext uri="{D42A27DB-BD31-4B8C-83A1-F6EECF244321}">
                <p14:modId xmlns:p14="http://schemas.microsoft.com/office/powerpoint/2010/main" val="606276626"/>
              </p:ext>
            </p:extLst>
          </p:nvPr>
        </p:nvGraphicFramePr>
        <p:xfrm>
          <a:off x="810491" y="292388"/>
          <a:ext cx="10418618" cy="1286664"/>
        </p:xfrm>
        <a:graphic>
          <a:graphicData uri="http://schemas.openxmlformats.org/drawingml/2006/table">
            <a:tbl>
              <a:tblPr/>
              <a:tblGrid>
                <a:gridCol w="3066473">
                  <a:extLst>
                    <a:ext uri="{9D8B030D-6E8A-4147-A177-3AD203B41FA5}">
                      <a16:colId xmlns:a16="http://schemas.microsoft.com/office/drawing/2014/main" val="146801842"/>
                    </a:ext>
                  </a:extLst>
                </a:gridCol>
                <a:gridCol w="7352145">
                  <a:extLst>
                    <a:ext uri="{9D8B030D-6E8A-4147-A177-3AD203B41FA5}">
                      <a16:colId xmlns:a16="http://schemas.microsoft.com/office/drawing/2014/main" val="3882839478"/>
                    </a:ext>
                  </a:extLst>
                </a:gridCol>
              </a:tblGrid>
              <a:tr h="309154">
                <a:tc>
                  <a:txBody>
                    <a:bodyPr/>
                    <a:lstStyle/>
                    <a:p>
                      <a:pPr algn="ctr" fontAlgn="t"/>
                      <a:endParaRPr lang="en-IN" sz="1600" dirty="0">
                        <a:effectLst/>
                        <a:latin typeface="+mn-lt"/>
                      </a:endParaRPr>
                    </a:p>
                    <a:p>
                      <a:pPr algn="ctr" fontAlgn="t"/>
                      <a:r>
                        <a:rPr lang="en-IN" sz="1600" dirty="0">
                          <a:effectLst/>
                          <a:latin typeface="+mn-lt"/>
                        </a:rPr>
                        <a:t>-h, --help</a:t>
                      </a:r>
                    </a:p>
                  </a:txBody>
                  <a:tcPr marL="33731" marR="33731" marT="16866" marB="16866">
                    <a:lnL>
                      <a:noFill/>
                    </a:lnL>
                    <a:lnR>
                      <a:noFill/>
                    </a:lnR>
                    <a:lnT>
                      <a:noFill/>
                    </a:lnT>
                    <a:lnB>
                      <a:noFill/>
                    </a:lnB>
                    <a:solidFill>
                      <a:srgbClr val="FFFFFF"/>
                    </a:solidFill>
                  </a:tcPr>
                </a:tc>
                <a:tc>
                  <a:txBody>
                    <a:bodyPr/>
                    <a:lstStyle/>
                    <a:p>
                      <a:pPr algn="ctr" fontAlgn="t"/>
                      <a:endParaRPr lang="en-US" sz="1600" dirty="0">
                        <a:effectLst/>
                        <a:latin typeface="+mn-lt"/>
                      </a:endParaRPr>
                    </a:p>
                    <a:p>
                      <a:pPr algn="ctr" fontAlgn="t"/>
                      <a:r>
                        <a:rPr lang="en-US" sz="1600" dirty="0">
                          <a:effectLst/>
                          <a:latin typeface="+mn-lt"/>
                        </a:rPr>
                        <a:t>This option is to display the help message</a:t>
                      </a:r>
                    </a:p>
                  </a:txBody>
                  <a:tcPr marL="33731" marR="33731" marT="16866" marB="16866">
                    <a:lnL>
                      <a:noFill/>
                    </a:lnL>
                    <a:lnR>
                      <a:noFill/>
                    </a:lnR>
                    <a:lnT>
                      <a:noFill/>
                    </a:lnT>
                    <a:lnB>
                      <a:noFill/>
                    </a:lnB>
                    <a:solidFill>
                      <a:srgbClr val="FFFFFF"/>
                    </a:solidFill>
                  </a:tcPr>
                </a:tc>
                <a:extLst>
                  <a:ext uri="{0D108BD9-81ED-4DB2-BD59-A6C34878D82A}">
                    <a16:rowId xmlns:a16="http://schemas.microsoft.com/office/drawing/2014/main" val="830571525"/>
                  </a:ext>
                </a:extLst>
              </a:tr>
              <a:tr h="548646">
                <a:tc>
                  <a:txBody>
                    <a:bodyPr/>
                    <a:lstStyle/>
                    <a:p>
                      <a:pPr algn="ctr" fontAlgn="t"/>
                      <a:endParaRPr lang="en-IN" sz="1600">
                        <a:effectLst/>
                        <a:latin typeface="+mn-lt"/>
                      </a:endParaRPr>
                    </a:p>
                    <a:p>
                      <a:pPr algn="ctr" fontAlgn="t"/>
                      <a:r>
                        <a:rPr lang="en-IN" sz="1600">
                          <a:effectLst/>
                          <a:latin typeface="+mn-lt"/>
                        </a:rPr>
                        <a:t>-k, --skel </a:t>
                      </a:r>
                      <a:r>
                        <a:rPr lang="en-IN" sz="1600" i="1">
                          <a:effectLst/>
                          <a:latin typeface="+mn-lt"/>
                        </a:rPr>
                        <a:t>SKEL_DIR</a:t>
                      </a:r>
                      <a:endParaRPr lang="en-IN" sz="1600">
                        <a:effectLst/>
                        <a:latin typeface="+mn-lt"/>
                      </a:endParaRPr>
                    </a:p>
                  </a:txBody>
                  <a:tcPr marL="33731" marR="33731" marT="16866" marB="16866">
                    <a:lnL>
                      <a:noFill/>
                    </a:lnL>
                    <a:lnR>
                      <a:noFill/>
                    </a:lnR>
                    <a:lnT>
                      <a:noFill/>
                    </a:lnT>
                    <a:lnB>
                      <a:noFill/>
                    </a:lnB>
                    <a:solidFill>
                      <a:srgbClr val="F5F5F5"/>
                    </a:solidFill>
                  </a:tcPr>
                </a:tc>
                <a:tc>
                  <a:txBody>
                    <a:bodyPr/>
                    <a:lstStyle/>
                    <a:p>
                      <a:pPr algn="ctr" fontAlgn="t"/>
                      <a:endParaRPr lang="en-US" sz="1600" dirty="0">
                        <a:effectLst/>
                        <a:latin typeface="+mn-lt"/>
                      </a:endParaRPr>
                    </a:p>
                    <a:p>
                      <a:pPr algn="ctr" fontAlgn="t"/>
                      <a:r>
                        <a:rPr lang="en-US" sz="1600" dirty="0">
                          <a:effectLst/>
                          <a:latin typeface="+mn-lt"/>
                        </a:rPr>
                        <a:t>This option is used to specify files and folders which will be copied into the home directory of the newly created user.</a:t>
                      </a:r>
                    </a:p>
                  </a:txBody>
                  <a:tcPr marL="33731" marR="33731" marT="16866" marB="16866">
                    <a:lnL>
                      <a:noFill/>
                    </a:lnL>
                    <a:lnR>
                      <a:noFill/>
                    </a:lnR>
                    <a:lnT>
                      <a:noFill/>
                    </a:lnT>
                    <a:lnB>
                      <a:noFill/>
                    </a:lnB>
                    <a:solidFill>
                      <a:srgbClr val="F5F5F5"/>
                    </a:solidFill>
                  </a:tcPr>
                </a:tc>
                <a:extLst>
                  <a:ext uri="{0D108BD9-81ED-4DB2-BD59-A6C34878D82A}">
                    <a16:rowId xmlns:a16="http://schemas.microsoft.com/office/drawing/2014/main" val="250880564"/>
                  </a:ext>
                </a:extLst>
              </a:tr>
            </a:tbl>
          </a:graphicData>
        </a:graphic>
      </p:graphicFrame>
      <p:graphicFrame>
        <p:nvGraphicFramePr>
          <p:cNvPr id="4" name="Table 3">
            <a:extLst>
              <a:ext uri="{FF2B5EF4-FFF2-40B4-BE49-F238E27FC236}">
                <a16:creationId xmlns:a16="http://schemas.microsoft.com/office/drawing/2014/main" id="{73E4E519-7EB0-3960-517B-56590102063B}"/>
              </a:ext>
            </a:extLst>
          </p:cNvPr>
          <p:cNvGraphicFramePr>
            <a:graphicFrameLocks noGrp="1"/>
          </p:cNvGraphicFramePr>
          <p:nvPr>
            <p:extLst>
              <p:ext uri="{D42A27DB-BD31-4B8C-83A1-F6EECF244321}">
                <p14:modId xmlns:p14="http://schemas.microsoft.com/office/powerpoint/2010/main" val="2205123248"/>
              </p:ext>
            </p:extLst>
          </p:nvPr>
        </p:nvGraphicFramePr>
        <p:xfrm>
          <a:off x="810491" y="1579052"/>
          <a:ext cx="10418618" cy="4684842"/>
        </p:xfrm>
        <a:graphic>
          <a:graphicData uri="http://schemas.openxmlformats.org/drawingml/2006/table">
            <a:tbl>
              <a:tblPr/>
              <a:tblGrid>
                <a:gridCol w="2154383">
                  <a:extLst>
                    <a:ext uri="{9D8B030D-6E8A-4147-A177-3AD203B41FA5}">
                      <a16:colId xmlns:a16="http://schemas.microsoft.com/office/drawing/2014/main" val="2985768944"/>
                    </a:ext>
                  </a:extLst>
                </a:gridCol>
                <a:gridCol w="8264235">
                  <a:extLst>
                    <a:ext uri="{9D8B030D-6E8A-4147-A177-3AD203B41FA5}">
                      <a16:colId xmlns:a16="http://schemas.microsoft.com/office/drawing/2014/main" val="504831458"/>
                    </a:ext>
                  </a:extLst>
                </a:gridCol>
              </a:tblGrid>
              <a:tr h="549198">
                <a:tc>
                  <a:txBody>
                    <a:bodyPr/>
                    <a:lstStyle/>
                    <a:p>
                      <a:pPr algn="ctr" fontAlgn="t"/>
                      <a:r>
                        <a:rPr lang="en-IN" sz="1600" dirty="0">
                          <a:effectLst/>
                          <a:latin typeface="+mn-lt"/>
                        </a:rPr>
                        <a:t>-K, --key </a:t>
                      </a:r>
                      <a:r>
                        <a:rPr lang="en-IN" sz="1600" i="1" dirty="0">
                          <a:effectLst/>
                          <a:latin typeface="+mn-lt"/>
                        </a:rPr>
                        <a:t>KEY=VALUE</a:t>
                      </a:r>
                      <a:endParaRPr lang="en-IN" sz="1600" dirty="0">
                        <a:effectLst/>
                        <a:latin typeface="+mn-lt"/>
                      </a:endParaRPr>
                    </a:p>
                  </a:txBody>
                  <a:tcPr marL="42246" marR="42246" marT="21123" marB="21123">
                    <a:lnL>
                      <a:noFill/>
                    </a:lnL>
                    <a:lnR>
                      <a:noFill/>
                    </a:lnR>
                    <a:lnT>
                      <a:noFill/>
                    </a:lnT>
                    <a:lnB>
                      <a:noFill/>
                    </a:lnB>
                    <a:solidFill>
                      <a:srgbClr val="FFFFFF"/>
                    </a:solidFill>
                  </a:tcPr>
                </a:tc>
                <a:tc>
                  <a:txBody>
                    <a:bodyPr/>
                    <a:lstStyle/>
                    <a:p>
                      <a:pPr algn="ctr" fontAlgn="t"/>
                      <a:endParaRPr lang="en-IN" sz="1600" dirty="0">
                        <a:effectLst/>
                        <a:latin typeface="+mn-lt"/>
                      </a:endParaRPr>
                    </a:p>
                    <a:p>
                      <a:pPr algn="ctr" fontAlgn="t"/>
                      <a:r>
                        <a:rPr lang="en-IN" sz="1600" dirty="0">
                          <a:effectLst/>
                          <a:latin typeface="+mn-lt"/>
                        </a:rPr>
                        <a:t>This option overrides the default values present in /etc/</a:t>
                      </a:r>
                      <a:r>
                        <a:rPr lang="en-IN" sz="1600" dirty="0" err="1">
                          <a:effectLst/>
                          <a:latin typeface="+mn-lt"/>
                        </a:rPr>
                        <a:t>login.defs</a:t>
                      </a:r>
                      <a:r>
                        <a:rPr lang="en-IN" sz="1600" dirty="0">
                          <a:effectLst/>
                          <a:latin typeface="+mn-lt"/>
                        </a:rPr>
                        <a:t>. These </a:t>
                      </a:r>
                      <a:r>
                        <a:rPr lang="en-IN" sz="1600" dirty="0" err="1">
                          <a:effectLst/>
                          <a:latin typeface="+mn-lt"/>
                        </a:rPr>
                        <a:t>inclue</a:t>
                      </a:r>
                      <a:r>
                        <a:rPr lang="en-IN" sz="1600" dirty="0">
                          <a:effectLst/>
                          <a:latin typeface="+mn-lt"/>
                        </a:rPr>
                        <a:t> UID_MIN, UID_MAX, UMASK etc.</a:t>
                      </a:r>
                    </a:p>
                  </a:txBody>
                  <a:tcPr marL="42246" marR="42246" marT="21123" marB="21123">
                    <a:lnL>
                      <a:noFill/>
                    </a:lnL>
                    <a:lnR>
                      <a:noFill/>
                    </a:lnR>
                    <a:lnT>
                      <a:noFill/>
                    </a:lnT>
                    <a:lnB>
                      <a:noFill/>
                    </a:lnB>
                    <a:solidFill>
                      <a:srgbClr val="FFFFFF"/>
                    </a:solidFill>
                  </a:tcPr>
                </a:tc>
                <a:extLst>
                  <a:ext uri="{0D108BD9-81ED-4DB2-BD59-A6C34878D82A}">
                    <a16:rowId xmlns:a16="http://schemas.microsoft.com/office/drawing/2014/main" val="3771398227"/>
                  </a:ext>
                </a:extLst>
              </a:tr>
              <a:tr h="549198">
                <a:tc>
                  <a:txBody>
                    <a:bodyPr/>
                    <a:lstStyle/>
                    <a:p>
                      <a:pPr algn="ctr" fontAlgn="t"/>
                      <a:endParaRPr lang="en-IN" sz="1600" dirty="0">
                        <a:effectLst/>
                        <a:latin typeface="+mn-lt"/>
                      </a:endParaRPr>
                    </a:p>
                    <a:p>
                      <a:pPr algn="ctr" fontAlgn="t"/>
                      <a:r>
                        <a:rPr lang="en-IN" sz="1600" dirty="0">
                          <a:effectLst/>
                          <a:latin typeface="+mn-lt"/>
                        </a:rPr>
                        <a:t>-I, -no-log-</a:t>
                      </a:r>
                      <a:r>
                        <a:rPr lang="en-IN" sz="1600" dirty="0" err="1">
                          <a:effectLst/>
                          <a:latin typeface="+mn-lt"/>
                        </a:rPr>
                        <a:t>init</a:t>
                      </a:r>
                      <a:endParaRPr lang="en-IN" sz="1600" dirty="0">
                        <a:effectLst/>
                        <a:latin typeface="+mn-lt"/>
                      </a:endParaRPr>
                    </a:p>
                    <a:p>
                      <a:pPr algn="ctr" fontAlgn="t"/>
                      <a:br>
                        <a:rPr lang="en-IN" sz="1600" dirty="0">
                          <a:effectLst/>
                          <a:latin typeface="+mn-lt"/>
                        </a:rPr>
                      </a:br>
                      <a:endParaRPr lang="en-IN" sz="1600" dirty="0">
                        <a:effectLst/>
                        <a:latin typeface="+mn-lt"/>
                      </a:endParaRPr>
                    </a:p>
                  </a:txBody>
                  <a:tcPr marL="42246" marR="42246" marT="21123" marB="21123">
                    <a:lnL>
                      <a:noFill/>
                    </a:lnL>
                    <a:lnR>
                      <a:noFill/>
                    </a:lnR>
                    <a:lnT>
                      <a:noFill/>
                    </a:lnT>
                    <a:lnB>
                      <a:noFill/>
                    </a:lnB>
                    <a:solidFill>
                      <a:srgbClr val="F5F5F5"/>
                    </a:solidFill>
                  </a:tcPr>
                </a:tc>
                <a:tc>
                  <a:txBody>
                    <a:bodyPr/>
                    <a:lstStyle/>
                    <a:p>
                      <a:pPr algn="ctr" fontAlgn="t"/>
                      <a:endParaRPr lang="en-US" sz="1600">
                        <a:effectLst/>
                        <a:latin typeface="+mn-lt"/>
                      </a:endParaRPr>
                    </a:p>
                    <a:p>
                      <a:pPr algn="ctr" fontAlgn="t"/>
                      <a:r>
                        <a:rPr lang="en-US" sz="1600">
                          <a:effectLst/>
                          <a:latin typeface="+mn-lt"/>
                        </a:rPr>
                        <a:t>This option prevents the user to be added from the lastlog and faillog databases.</a:t>
                      </a:r>
                    </a:p>
                  </a:txBody>
                  <a:tcPr marL="42246" marR="42246" marT="21123" marB="21123">
                    <a:lnL>
                      <a:noFill/>
                    </a:lnL>
                    <a:lnR>
                      <a:noFill/>
                    </a:lnR>
                    <a:lnT>
                      <a:noFill/>
                    </a:lnT>
                    <a:lnB>
                      <a:noFill/>
                    </a:lnB>
                    <a:solidFill>
                      <a:srgbClr val="F5F5F5"/>
                    </a:solidFill>
                  </a:tcPr>
                </a:tc>
                <a:extLst>
                  <a:ext uri="{0D108BD9-81ED-4DB2-BD59-A6C34878D82A}">
                    <a16:rowId xmlns:a16="http://schemas.microsoft.com/office/drawing/2014/main" val="3484701694"/>
                  </a:ext>
                </a:extLst>
              </a:tr>
              <a:tr h="422460">
                <a:tc>
                  <a:txBody>
                    <a:bodyPr/>
                    <a:lstStyle/>
                    <a:p>
                      <a:pPr algn="ctr" fontAlgn="t"/>
                      <a:endParaRPr lang="en-IN" sz="1600">
                        <a:effectLst/>
                        <a:latin typeface="+mn-lt"/>
                      </a:endParaRPr>
                    </a:p>
                    <a:p>
                      <a:pPr algn="ctr" fontAlgn="t"/>
                      <a:r>
                        <a:rPr lang="en-IN" sz="1600">
                          <a:effectLst/>
                          <a:latin typeface="+mn-lt"/>
                        </a:rPr>
                        <a:t>-m, --create-home</a:t>
                      </a:r>
                    </a:p>
                  </a:txBody>
                  <a:tcPr marL="42246" marR="42246" marT="21123" marB="21123">
                    <a:lnL>
                      <a:noFill/>
                    </a:lnL>
                    <a:lnR>
                      <a:noFill/>
                    </a:lnR>
                    <a:lnT>
                      <a:noFill/>
                    </a:lnT>
                    <a:lnB>
                      <a:noFill/>
                    </a:lnB>
                    <a:solidFill>
                      <a:srgbClr val="FFFFFF"/>
                    </a:solidFill>
                  </a:tcPr>
                </a:tc>
                <a:tc>
                  <a:txBody>
                    <a:bodyPr/>
                    <a:lstStyle/>
                    <a:p>
                      <a:pPr algn="ctr" fontAlgn="t"/>
                      <a:endParaRPr lang="en-US" sz="1600">
                        <a:effectLst/>
                        <a:latin typeface="+mn-lt"/>
                      </a:endParaRPr>
                    </a:p>
                    <a:p>
                      <a:pPr algn="ctr" fontAlgn="t"/>
                      <a:r>
                        <a:rPr lang="en-US" sz="1600">
                          <a:effectLst/>
                          <a:latin typeface="+mn-lt"/>
                        </a:rPr>
                        <a:t>This option is used to create the user's home directory if it does not exist.</a:t>
                      </a:r>
                    </a:p>
                  </a:txBody>
                  <a:tcPr marL="42246" marR="42246" marT="21123" marB="21123">
                    <a:lnL>
                      <a:noFill/>
                    </a:lnL>
                    <a:lnR>
                      <a:noFill/>
                    </a:lnR>
                    <a:lnT>
                      <a:noFill/>
                    </a:lnT>
                    <a:lnB>
                      <a:noFill/>
                    </a:lnB>
                    <a:solidFill>
                      <a:srgbClr val="FFFFFF"/>
                    </a:solidFill>
                  </a:tcPr>
                </a:tc>
                <a:extLst>
                  <a:ext uri="{0D108BD9-81ED-4DB2-BD59-A6C34878D82A}">
                    <a16:rowId xmlns:a16="http://schemas.microsoft.com/office/drawing/2014/main" val="841285662"/>
                  </a:ext>
                </a:extLst>
              </a:tr>
              <a:tr h="422460">
                <a:tc>
                  <a:txBody>
                    <a:bodyPr/>
                    <a:lstStyle/>
                    <a:p>
                      <a:pPr algn="ctr" fontAlgn="t"/>
                      <a:endParaRPr lang="en-IN" sz="1600">
                        <a:effectLst/>
                        <a:latin typeface="+mn-lt"/>
                      </a:endParaRPr>
                    </a:p>
                    <a:p>
                      <a:pPr algn="ctr" fontAlgn="t"/>
                      <a:r>
                        <a:rPr lang="en-IN" sz="1600">
                          <a:effectLst/>
                          <a:latin typeface="+mn-lt"/>
                        </a:rPr>
                        <a:t>-M</a:t>
                      </a:r>
                    </a:p>
                  </a:txBody>
                  <a:tcPr marL="42246" marR="42246" marT="21123" marB="21123">
                    <a:lnL>
                      <a:noFill/>
                    </a:lnL>
                    <a:lnR>
                      <a:noFill/>
                    </a:lnR>
                    <a:lnT>
                      <a:noFill/>
                    </a:lnT>
                    <a:lnB>
                      <a:noFill/>
                    </a:lnB>
                    <a:solidFill>
                      <a:srgbClr val="F5F5F5"/>
                    </a:solidFill>
                  </a:tcPr>
                </a:tc>
                <a:tc>
                  <a:txBody>
                    <a:bodyPr/>
                    <a:lstStyle/>
                    <a:p>
                      <a:pPr algn="ctr" fontAlgn="t"/>
                      <a:endParaRPr lang="en-US" sz="1600">
                        <a:effectLst/>
                        <a:latin typeface="+mn-lt"/>
                      </a:endParaRPr>
                    </a:p>
                    <a:p>
                      <a:pPr algn="ctr" fontAlgn="t"/>
                      <a:r>
                        <a:rPr lang="en-US" sz="1600">
                          <a:effectLst/>
                          <a:latin typeface="+mn-lt"/>
                        </a:rPr>
                        <a:t>This option is used to prevent the creation of the home directory.</a:t>
                      </a:r>
                    </a:p>
                  </a:txBody>
                  <a:tcPr marL="42246" marR="42246" marT="21123" marB="21123">
                    <a:lnL>
                      <a:noFill/>
                    </a:lnL>
                    <a:lnR>
                      <a:noFill/>
                    </a:lnR>
                    <a:lnT>
                      <a:noFill/>
                    </a:lnT>
                    <a:lnB>
                      <a:noFill/>
                    </a:lnB>
                    <a:solidFill>
                      <a:srgbClr val="F5F5F5"/>
                    </a:solidFill>
                  </a:tcPr>
                </a:tc>
                <a:extLst>
                  <a:ext uri="{0D108BD9-81ED-4DB2-BD59-A6C34878D82A}">
                    <a16:rowId xmlns:a16="http://schemas.microsoft.com/office/drawing/2014/main" val="2769669109"/>
                  </a:ext>
                </a:extLst>
              </a:tr>
              <a:tr h="422460">
                <a:tc>
                  <a:txBody>
                    <a:bodyPr/>
                    <a:lstStyle/>
                    <a:p>
                      <a:pPr algn="ctr" fontAlgn="t"/>
                      <a:endParaRPr lang="en-IN" sz="1600">
                        <a:effectLst/>
                        <a:latin typeface="+mn-lt"/>
                      </a:endParaRPr>
                    </a:p>
                    <a:p>
                      <a:pPr algn="ctr" fontAlgn="t"/>
                      <a:r>
                        <a:rPr lang="en-IN" sz="1600">
                          <a:effectLst/>
                          <a:latin typeface="+mn-lt"/>
                        </a:rPr>
                        <a:t>-N, --no-user-group</a:t>
                      </a:r>
                    </a:p>
                  </a:txBody>
                  <a:tcPr marL="42246" marR="42246" marT="21123" marB="21123">
                    <a:lnL>
                      <a:noFill/>
                    </a:lnL>
                    <a:lnR>
                      <a:noFill/>
                    </a:lnR>
                    <a:lnT>
                      <a:noFill/>
                    </a:lnT>
                    <a:lnB>
                      <a:noFill/>
                    </a:lnB>
                    <a:solidFill>
                      <a:srgbClr val="FFFFFF"/>
                    </a:solidFill>
                  </a:tcPr>
                </a:tc>
                <a:tc>
                  <a:txBody>
                    <a:bodyPr/>
                    <a:lstStyle/>
                    <a:p>
                      <a:pPr algn="ctr" fontAlgn="t"/>
                      <a:endParaRPr lang="en-US" sz="1600">
                        <a:effectLst/>
                        <a:latin typeface="+mn-lt"/>
                      </a:endParaRPr>
                    </a:p>
                    <a:p>
                      <a:pPr algn="ctr" fontAlgn="t"/>
                      <a:r>
                        <a:rPr lang="en-US" sz="1600">
                          <a:effectLst/>
                          <a:latin typeface="+mn-lt"/>
                        </a:rPr>
                        <a:t>This option is used to prevent the creation of a group with the user's name.</a:t>
                      </a:r>
                    </a:p>
                  </a:txBody>
                  <a:tcPr marL="42246" marR="42246" marT="21123" marB="21123">
                    <a:lnL>
                      <a:noFill/>
                    </a:lnL>
                    <a:lnR>
                      <a:noFill/>
                    </a:lnR>
                    <a:lnT>
                      <a:noFill/>
                    </a:lnT>
                    <a:lnB>
                      <a:noFill/>
                    </a:lnB>
                    <a:solidFill>
                      <a:srgbClr val="FFFFFF"/>
                    </a:solidFill>
                  </a:tcPr>
                </a:tc>
                <a:extLst>
                  <a:ext uri="{0D108BD9-81ED-4DB2-BD59-A6C34878D82A}">
                    <a16:rowId xmlns:a16="http://schemas.microsoft.com/office/drawing/2014/main" val="800505752"/>
                  </a:ext>
                </a:extLst>
              </a:tr>
              <a:tr h="422460">
                <a:tc>
                  <a:txBody>
                    <a:bodyPr/>
                    <a:lstStyle/>
                    <a:p>
                      <a:pPr algn="ctr" fontAlgn="t"/>
                      <a:endParaRPr lang="en-IN" sz="1600">
                        <a:effectLst/>
                        <a:latin typeface="+mn-lt"/>
                      </a:endParaRPr>
                    </a:p>
                    <a:p>
                      <a:pPr algn="ctr" fontAlgn="t"/>
                      <a:r>
                        <a:rPr lang="en-IN" sz="1600">
                          <a:effectLst/>
                          <a:latin typeface="+mn-lt"/>
                        </a:rPr>
                        <a:t>-o, --non-unique</a:t>
                      </a:r>
                    </a:p>
                  </a:txBody>
                  <a:tcPr marL="42246" marR="42246" marT="21123" marB="21123">
                    <a:lnL>
                      <a:noFill/>
                    </a:lnL>
                    <a:lnR>
                      <a:noFill/>
                    </a:lnR>
                    <a:lnT>
                      <a:noFill/>
                    </a:lnT>
                    <a:lnB>
                      <a:noFill/>
                    </a:lnB>
                    <a:solidFill>
                      <a:srgbClr val="F5F5F5"/>
                    </a:solidFill>
                  </a:tcPr>
                </a:tc>
                <a:tc>
                  <a:txBody>
                    <a:bodyPr/>
                    <a:lstStyle/>
                    <a:p>
                      <a:pPr algn="ctr" fontAlgn="t"/>
                      <a:endParaRPr lang="en-US" sz="1600">
                        <a:effectLst/>
                        <a:latin typeface="+mn-lt"/>
                      </a:endParaRPr>
                    </a:p>
                    <a:p>
                      <a:pPr algn="ctr" fontAlgn="t"/>
                      <a:r>
                        <a:rPr lang="en-US" sz="1600">
                          <a:effectLst/>
                          <a:latin typeface="+mn-lt"/>
                        </a:rPr>
                        <a:t>This options allows the creation of a user account with a duplicate ID.</a:t>
                      </a:r>
                    </a:p>
                  </a:txBody>
                  <a:tcPr marL="42246" marR="42246" marT="21123" marB="21123">
                    <a:lnL>
                      <a:noFill/>
                    </a:lnL>
                    <a:lnR>
                      <a:noFill/>
                    </a:lnR>
                    <a:lnT>
                      <a:noFill/>
                    </a:lnT>
                    <a:lnB>
                      <a:noFill/>
                    </a:lnB>
                    <a:solidFill>
                      <a:srgbClr val="F5F5F5"/>
                    </a:solidFill>
                  </a:tcPr>
                </a:tc>
                <a:extLst>
                  <a:ext uri="{0D108BD9-81ED-4DB2-BD59-A6C34878D82A}">
                    <a16:rowId xmlns:a16="http://schemas.microsoft.com/office/drawing/2014/main" val="891173380"/>
                  </a:ext>
                </a:extLst>
              </a:tr>
              <a:tr h="422460">
                <a:tc>
                  <a:txBody>
                    <a:bodyPr/>
                    <a:lstStyle/>
                    <a:p>
                      <a:pPr algn="ctr" fontAlgn="t"/>
                      <a:endParaRPr lang="en-IN" sz="1600" dirty="0">
                        <a:effectLst/>
                        <a:latin typeface="+mn-lt"/>
                      </a:endParaRPr>
                    </a:p>
                    <a:p>
                      <a:pPr algn="ctr" fontAlgn="t"/>
                      <a:r>
                        <a:rPr lang="en-IN" sz="1600" dirty="0">
                          <a:effectLst/>
                          <a:latin typeface="+mn-lt"/>
                        </a:rPr>
                        <a:t>-p, --password </a:t>
                      </a:r>
                      <a:r>
                        <a:rPr lang="en-IN" sz="1600" i="1" dirty="0" err="1">
                          <a:effectLst/>
                          <a:latin typeface="+mn-lt"/>
                        </a:rPr>
                        <a:t>PASSWORD</a:t>
                      </a:r>
                      <a:endParaRPr lang="en-IN" sz="1600" dirty="0">
                        <a:effectLst/>
                        <a:latin typeface="+mn-lt"/>
                      </a:endParaRPr>
                    </a:p>
                  </a:txBody>
                  <a:tcPr marL="42246" marR="42246" marT="21123" marB="21123">
                    <a:lnL>
                      <a:noFill/>
                    </a:lnL>
                    <a:lnR>
                      <a:noFill/>
                    </a:lnR>
                    <a:lnT>
                      <a:noFill/>
                    </a:lnT>
                    <a:lnB>
                      <a:noFill/>
                    </a:lnB>
                    <a:solidFill>
                      <a:srgbClr val="FFFFFF"/>
                    </a:solidFill>
                  </a:tcPr>
                </a:tc>
                <a:tc>
                  <a:txBody>
                    <a:bodyPr/>
                    <a:lstStyle/>
                    <a:p>
                      <a:pPr algn="ctr" fontAlgn="t"/>
                      <a:endParaRPr lang="en-US" sz="1600" dirty="0">
                        <a:effectLst/>
                        <a:latin typeface="+mn-lt"/>
                      </a:endParaRPr>
                    </a:p>
                    <a:p>
                      <a:pPr algn="ctr" fontAlgn="t"/>
                      <a:r>
                        <a:rPr lang="en-US" sz="1600" dirty="0">
                          <a:effectLst/>
                          <a:latin typeface="+mn-lt"/>
                        </a:rPr>
                        <a:t>The encrypted password, as returned by the `crypt`.</a:t>
                      </a:r>
                    </a:p>
                  </a:txBody>
                  <a:tcPr marL="42246" marR="42246" marT="21123" marB="21123">
                    <a:lnL>
                      <a:noFill/>
                    </a:lnL>
                    <a:lnR>
                      <a:noFill/>
                    </a:lnR>
                    <a:lnT>
                      <a:noFill/>
                    </a:lnT>
                    <a:lnB>
                      <a:noFill/>
                    </a:lnB>
                    <a:solidFill>
                      <a:srgbClr val="FFFFFF"/>
                    </a:solidFill>
                  </a:tcPr>
                </a:tc>
                <a:extLst>
                  <a:ext uri="{0D108BD9-81ED-4DB2-BD59-A6C34878D82A}">
                    <a16:rowId xmlns:a16="http://schemas.microsoft.com/office/drawing/2014/main" val="611783861"/>
                  </a:ext>
                </a:extLst>
              </a:tr>
            </a:tbl>
          </a:graphicData>
        </a:graphic>
      </p:graphicFrame>
    </p:spTree>
    <p:extLst>
      <p:ext uri="{BB962C8B-B14F-4D97-AF65-F5344CB8AC3E}">
        <p14:creationId xmlns:p14="http://schemas.microsoft.com/office/powerpoint/2010/main" val="3973269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4C2CC9B-FFFF-9A57-839F-F43936122683}"/>
              </a:ext>
            </a:extLst>
          </p:cNvPr>
          <p:cNvGraphicFramePr>
            <a:graphicFrameLocks noGrp="1"/>
          </p:cNvGraphicFramePr>
          <p:nvPr>
            <p:extLst>
              <p:ext uri="{D42A27DB-BD31-4B8C-83A1-F6EECF244321}">
                <p14:modId xmlns:p14="http://schemas.microsoft.com/office/powerpoint/2010/main" val="2450438010"/>
              </p:ext>
            </p:extLst>
          </p:nvPr>
        </p:nvGraphicFramePr>
        <p:xfrm>
          <a:off x="681182" y="403225"/>
          <a:ext cx="10418618" cy="1589778"/>
        </p:xfrm>
        <a:graphic>
          <a:graphicData uri="http://schemas.openxmlformats.org/drawingml/2006/table">
            <a:tbl>
              <a:tblPr/>
              <a:tblGrid>
                <a:gridCol w="2154383">
                  <a:extLst>
                    <a:ext uri="{9D8B030D-6E8A-4147-A177-3AD203B41FA5}">
                      <a16:colId xmlns:a16="http://schemas.microsoft.com/office/drawing/2014/main" val="3948372034"/>
                    </a:ext>
                  </a:extLst>
                </a:gridCol>
                <a:gridCol w="8264235">
                  <a:extLst>
                    <a:ext uri="{9D8B030D-6E8A-4147-A177-3AD203B41FA5}">
                      <a16:colId xmlns:a16="http://schemas.microsoft.com/office/drawing/2014/main" val="3223166967"/>
                    </a:ext>
                  </a:extLst>
                </a:gridCol>
              </a:tblGrid>
              <a:tr h="295722">
                <a:tc>
                  <a:txBody>
                    <a:bodyPr/>
                    <a:lstStyle/>
                    <a:p>
                      <a:pPr algn="ctr" fontAlgn="t"/>
                      <a:endParaRPr lang="en-IN" sz="1600" dirty="0">
                        <a:effectLst/>
                        <a:latin typeface="+mn-lt"/>
                      </a:endParaRPr>
                    </a:p>
                    <a:p>
                      <a:pPr algn="ctr" fontAlgn="t"/>
                      <a:r>
                        <a:rPr lang="en-IN" sz="1600" dirty="0">
                          <a:effectLst/>
                          <a:latin typeface="+mn-lt"/>
                        </a:rPr>
                        <a:t>-r, --system</a:t>
                      </a:r>
                    </a:p>
                  </a:txBody>
                  <a:tcPr marL="42246" marR="42246" marT="21123" marB="21123">
                    <a:lnL>
                      <a:noFill/>
                    </a:lnL>
                    <a:lnR>
                      <a:noFill/>
                    </a:lnR>
                    <a:lnT>
                      <a:noFill/>
                    </a:lnT>
                    <a:lnB>
                      <a:noFill/>
                    </a:lnB>
                    <a:solidFill>
                      <a:srgbClr val="F5F5F5"/>
                    </a:solidFill>
                  </a:tcPr>
                </a:tc>
                <a:tc>
                  <a:txBody>
                    <a:bodyPr/>
                    <a:lstStyle/>
                    <a:p>
                      <a:pPr algn="ctr" fontAlgn="t"/>
                      <a:endParaRPr lang="en-US" sz="1600" dirty="0">
                        <a:effectLst/>
                        <a:latin typeface="+mn-lt"/>
                      </a:endParaRPr>
                    </a:p>
                    <a:p>
                      <a:pPr algn="ctr" fontAlgn="t"/>
                      <a:r>
                        <a:rPr lang="en-US" sz="1600" dirty="0">
                          <a:effectLst/>
                          <a:latin typeface="+mn-lt"/>
                        </a:rPr>
                        <a:t>This option is used to create a system account.</a:t>
                      </a:r>
                    </a:p>
                  </a:txBody>
                  <a:tcPr marL="42246" marR="42246" marT="21123" marB="21123">
                    <a:lnL>
                      <a:noFill/>
                    </a:lnL>
                    <a:lnR>
                      <a:noFill/>
                    </a:lnR>
                    <a:lnT>
                      <a:noFill/>
                    </a:lnT>
                    <a:lnB>
                      <a:noFill/>
                    </a:lnB>
                    <a:solidFill>
                      <a:srgbClr val="F5F5F5"/>
                    </a:solidFill>
                  </a:tcPr>
                </a:tc>
                <a:extLst>
                  <a:ext uri="{0D108BD9-81ED-4DB2-BD59-A6C34878D82A}">
                    <a16:rowId xmlns:a16="http://schemas.microsoft.com/office/drawing/2014/main" val="658870716"/>
                  </a:ext>
                </a:extLst>
              </a:tr>
              <a:tr h="422460">
                <a:tc>
                  <a:txBody>
                    <a:bodyPr/>
                    <a:lstStyle/>
                    <a:p>
                      <a:pPr algn="ctr" fontAlgn="t"/>
                      <a:endParaRPr lang="en-IN" sz="1600" dirty="0">
                        <a:effectLst/>
                        <a:latin typeface="+mn-lt"/>
                      </a:endParaRPr>
                    </a:p>
                    <a:p>
                      <a:pPr algn="ctr" fontAlgn="t"/>
                      <a:r>
                        <a:rPr lang="en-IN" sz="1600" dirty="0">
                          <a:effectLst/>
                          <a:latin typeface="+mn-lt"/>
                        </a:rPr>
                        <a:t>-s, --shell </a:t>
                      </a:r>
                      <a:r>
                        <a:rPr lang="en-IN" sz="1600" i="1" dirty="0" err="1">
                          <a:effectLst/>
                          <a:latin typeface="+mn-lt"/>
                        </a:rPr>
                        <a:t>SHELL</a:t>
                      </a:r>
                      <a:r>
                        <a:rPr lang="en-IN" sz="1600" dirty="0">
                          <a:effectLst/>
                          <a:latin typeface="+mn-lt"/>
                        </a:rPr>
                        <a:t> </a:t>
                      </a:r>
                    </a:p>
                  </a:txBody>
                  <a:tcPr marL="42246" marR="42246" marT="21123" marB="21123">
                    <a:lnL>
                      <a:noFill/>
                    </a:lnL>
                    <a:lnR>
                      <a:noFill/>
                    </a:lnR>
                    <a:lnT>
                      <a:noFill/>
                    </a:lnT>
                    <a:lnB>
                      <a:noFill/>
                    </a:lnB>
                    <a:solidFill>
                      <a:srgbClr val="FFFFFF"/>
                    </a:solidFill>
                  </a:tcPr>
                </a:tc>
                <a:tc>
                  <a:txBody>
                    <a:bodyPr/>
                    <a:lstStyle/>
                    <a:p>
                      <a:pPr algn="ctr" fontAlgn="t"/>
                      <a:endParaRPr lang="en-US" sz="1600" dirty="0">
                        <a:effectLst/>
                        <a:latin typeface="+mn-lt"/>
                      </a:endParaRPr>
                    </a:p>
                    <a:p>
                      <a:pPr algn="ctr" fontAlgn="t"/>
                      <a:r>
                        <a:rPr lang="en-US" sz="1600" dirty="0">
                          <a:effectLst/>
                          <a:latin typeface="+mn-lt"/>
                        </a:rPr>
                        <a:t>This option is used to specify the name of the user's login shell.</a:t>
                      </a:r>
                    </a:p>
                  </a:txBody>
                  <a:tcPr marL="42246" marR="42246" marT="21123" marB="21123">
                    <a:lnL>
                      <a:noFill/>
                    </a:lnL>
                    <a:lnR>
                      <a:noFill/>
                    </a:lnR>
                    <a:lnT>
                      <a:noFill/>
                    </a:lnT>
                    <a:lnB>
                      <a:noFill/>
                    </a:lnB>
                    <a:solidFill>
                      <a:srgbClr val="FFFFFF"/>
                    </a:solidFill>
                  </a:tcPr>
                </a:tc>
                <a:extLst>
                  <a:ext uri="{0D108BD9-81ED-4DB2-BD59-A6C34878D82A}">
                    <a16:rowId xmlns:a16="http://schemas.microsoft.com/office/drawing/2014/main" val="3226118729"/>
                  </a:ext>
                </a:extLst>
              </a:tr>
              <a:tr h="422460">
                <a:tc>
                  <a:txBody>
                    <a:bodyPr/>
                    <a:lstStyle/>
                    <a:p>
                      <a:pPr algn="ctr" fontAlgn="t"/>
                      <a:endParaRPr lang="en-IN" sz="1600">
                        <a:effectLst/>
                        <a:latin typeface="+mn-lt"/>
                      </a:endParaRPr>
                    </a:p>
                    <a:p>
                      <a:pPr algn="ctr" fontAlgn="t"/>
                      <a:r>
                        <a:rPr lang="en-IN" sz="1600">
                          <a:effectLst/>
                          <a:latin typeface="+mn-lt"/>
                        </a:rPr>
                        <a:t>-u, --uid </a:t>
                      </a:r>
                      <a:r>
                        <a:rPr lang="en-IN" sz="1600" i="1">
                          <a:effectLst/>
                          <a:latin typeface="+mn-lt"/>
                        </a:rPr>
                        <a:t>UID</a:t>
                      </a:r>
                      <a:endParaRPr lang="en-IN" sz="1600">
                        <a:effectLst/>
                        <a:latin typeface="+mn-lt"/>
                      </a:endParaRPr>
                    </a:p>
                  </a:txBody>
                  <a:tcPr marL="42246" marR="42246" marT="21123" marB="21123">
                    <a:lnL>
                      <a:noFill/>
                    </a:lnL>
                    <a:lnR>
                      <a:noFill/>
                    </a:lnR>
                    <a:lnT>
                      <a:noFill/>
                    </a:lnT>
                    <a:lnB>
                      <a:noFill/>
                    </a:lnB>
                    <a:solidFill>
                      <a:srgbClr val="F5F5F5"/>
                    </a:solidFill>
                  </a:tcPr>
                </a:tc>
                <a:tc>
                  <a:txBody>
                    <a:bodyPr/>
                    <a:lstStyle/>
                    <a:p>
                      <a:pPr algn="ctr" fontAlgn="t"/>
                      <a:endParaRPr lang="en-US" sz="1600" dirty="0">
                        <a:effectLst/>
                        <a:latin typeface="+mn-lt"/>
                      </a:endParaRPr>
                    </a:p>
                    <a:p>
                      <a:pPr algn="ctr" fontAlgn="t"/>
                      <a:r>
                        <a:rPr lang="en-US" sz="1600" dirty="0">
                          <a:effectLst/>
                          <a:latin typeface="+mn-lt"/>
                        </a:rPr>
                        <a:t>This option is used to set the numerical value of the user' ID. This value must be unique.</a:t>
                      </a:r>
                    </a:p>
                  </a:txBody>
                  <a:tcPr marL="42246" marR="42246" marT="21123" marB="21123">
                    <a:lnL>
                      <a:noFill/>
                    </a:lnL>
                    <a:lnR>
                      <a:noFill/>
                    </a:lnR>
                    <a:lnT>
                      <a:noFill/>
                    </a:lnT>
                    <a:lnB>
                      <a:noFill/>
                    </a:lnB>
                    <a:solidFill>
                      <a:srgbClr val="F5F5F5"/>
                    </a:solidFill>
                  </a:tcPr>
                </a:tc>
                <a:extLst>
                  <a:ext uri="{0D108BD9-81ED-4DB2-BD59-A6C34878D82A}">
                    <a16:rowId xmlns:a16="http://schemas.microsoft.com/office/drawing/2014/main" val="3780379505"/>
                  </a:ext>
                </a:extLst>
              </a:tr>
            </a:tbl>
          </a:graphicData>
        </a:graphic>
      </p:graphicFrame>
      <p:graphicFrame>
        <p:nvGraphicFramePr>
          <p:cNvPr id="3" name="Table 2">
            <a:extLst>
              <a:ext uri="{FF2B5EF4-FFF2-40B4-BE49-F238E27FC236}">
                <a16:creationId xmlns:a16="http://schemas.microsoft.com/office/drawing/2014/main" id="{7347D857-1D1E-D2C1-26A4-A08AB5E0A521}"/>
              </a:ext>
            </a:extLst>
          </p:cNvPr>
          <p:cNvGraphicFramePr>
            <a:graphicFrameLocks noGrp="1"/>
          </p:cNvGraphicFramePr>
          <p:nvPr>
            <p:extLst>
              <p:ext uri="{D42A27DB-BD31-4B8C-83A1-F6EECF244321}">
                <p14:modId xmlns:p14="http://schemas.microsoft.com/office/powerpoint/2010/main" val="3577809451"/>
              </p:ext>
            </p:extLst>
          </p:nvPr>
        </p:nvGraphicFramePr>
        <p:xfrm>
          <a:off x="584200" y="1993003"/>
          <a:ext cx="10515600" cy="1158240"/>
        </p:xfrm>
        <a:graphic>
          <a:graphicData uri="http://schemas.openxmlformats.org/drawingml/2006/table">
            <a:tbl>
              <a:tblPr/>
              <a:tblGrid>
                <a:gridCol w="2662382">
                  <a:extLst>
                    <a:ext uri="{9D8B030D-6E8A-4147-A177-3AD203B41FA5}">
                      <a16:colId xmlns:a16="http://schemas.microsoft.com/office/drawing/2014/main" val="324122819"/>
                    </a:ext>
                  </a:extLst>
                </a:gridCol>
                <a:gridCol w="7853218">
                  <a:extLst>
                    <a:ext uri="{9D8B030D-6E8A-4147-A177-3AD203B41FA5}">
                      <a16:colId xmlns:a16="http://schemas.microsoft.com/office/drawing/2014/main" val="1733959451"/>
                    </a:ext>
                  </a:extLst>
                </a:gridCol>
              </a:tblGrid>
              <a:tr h="0">
                <a:tc>
                  <a:txBody>
                    <a:bodyPr/>
                    <a:lstStyle/>
                    <a:p>
                      <a:pPr algn="ctr" fontAlgn="t"/>
                      <a:r>
                        <a:rPr lang="en-IN" sz="1600" dirty="0">
                          <a:effectLst/>
                          <a:latin typeface="+mn-lt"/>
                        </a:rPr>
                        <a:t>-U, --user-group</a:t>
                      </a:r>
                    </a:p>
                  </a:txBody>
                  <a:tcPr>
                    <a:lnL>
                      <a:noFill/>
                    </a:lnL>
                    <a:lnR>
                      <a:noFill/>
                    </a:lnR>
                    <a:lnT>
                      <a:noFill/>
                    </a:lnT>
                    <a:lnB>
                      <a:noFill/>
                    </a:lnB>
                    <a:solidFill>
                      <a:srgbClr val="FFFFFF"/>
                    </a:solidFill>
                  </a:tcPr>
                </a:tc>
                <a:tc>
                  <a:txBody>
                    <a:bodyPr/>
                    <a:lstStyle/>
                    <a:p>
                      <a:pPr algn="ctr" fontAlgn="t"/>
                      <a:endParaRPr lang="en-US" sz="1600">
                        <a:effectLst/>
                        <a:latin typeface="+mn-lt"/>
                      </a:endParaRPr>
                    </a:p>
                    <a:p>
                      <a:pPr algn="ctr" fontAlgn="t"/>
                      <a:r>
                        <a:rPr lang="en-US" sz="1600">
                          <a:effectLst/>
                          <a:latin typeface="+mn-lt"/>
                        </a:rPr>
                        <a:t>This option enables the creation of a group with the same name as the user's name.</a:t>
                      </a:r>
                    </a:p>
                  </a:txBody>
                  <a:tcPr>
                    <a:lnL>
                      <a:noFill/>
                    </a:lnL>
                    <a:lnR>
                      <a:noFill/>
                    </a:lnR>
                    <a:lnT>
                      <a:noFill/>
                    </a:lnT>
                    <a:lnB>
                      <a:noFill/>
                    </a:lnB>
                    <a:solidFill>
                      <a:srgbClr val="FFFFFF"/>
                    </a:solidFill>
                  </a:tcPr>
                </a:tc>
                <a:extLst>
                  <a:ext uri="{0D108BD9-81ED-4DB2-BD59-A6C34878D82A}">
                    <a16:rowId xmlns:a16="http://schemas.microsoft.com/office/drawing/2014/main" val="131521432"/>
                  </a:ext>
                </a:extLst>
              </a:tr>
              <a:tr h="0">
                <a:tc>
                  <a:txBody>
                    <a:bodyPr/>
                    <a:lstStyle/>
                    <a:p>
                      <a:pPr algn="ctr" fontAlgn="t"/>
                      <a:endParaRPr lang="en-IN" sz="1600" dirty="0">
                        <a:effectLst/>
                        <a:latin typeface="+mn-lt"/>
                      </a:endParaRPr>
                    </a:p>
                    <a:p>
                      <a:pPr algn="ctr" fontAlgn="t"/>
                      <a:r>
                        <a:rPr lang="en-IN" sz="1600" dirty="0">
                          <a:effectLst/>
                          <a:latin typeface="+mn-lt"/>
                        </a:rPr>
                        <a:t>-Z, --</a:t>
                      </a:r>
                      <a:r>
                        <a:rPr lang="en-IN" sz="1600" dirty="0" err="1">
                          <a:effectLst/>
                          <a:latin typeface="+mn-lt"/>
                        </a:rPr>
                        <a:t>selinux</a:t>
                      </a:r>
                      <a:r>
                        <a:rPr lang="en-IN" sz="1600" dirty="0">
                          <a:effectLst/>
                          <a:latin typeface="+mn-lt"/>
                        </a:rPr>
                        <a:t>-user </a:t>
                      </a:r>
                      <a:r>
                        <a:rPr lang="en-IN" sz="1600" i="1" dirty="0">
                          <a:effectLst/>
                          <a:latin typeface="+mn-lt"/>
                        </a:rPr>
                        <a:t>SEUSER</a:t>
                      </a:r>
                      <a:endParaRPr lang="en-IN" sz="1600" dirty="0">
                        <a:effectLst/>
                        <a:latin typeface="+mn-lt"/>
                      </a:endParaRPr>
                    </a:p>
                  </a:txBody>
                  <a:tcPr>
                    <a:lnL>
                      <a:noFill/>
                    </a:lnL>
                    <a:lnR>
                      <a:noFill/>
                    </a:lnR>
                    <a:lnT>
                      <a:noFill/>
                    </a:lnT>
                    <a:lnB>
                      <a:noFill/>
                    </a:lnB>
                    <a:solidFill>
                      <a:srgbClr val="F5F5F5"/>
                    </a:solidFill>
                  </a:tcPr>
                </a:tc>
                <a:tc>
                  <a:txBody>
                    <a:bodyPr/>
                    <a:lstStyle/>
                    <a:p>
                      <a:pPr algn="ctr" fontAlgn="t"/>
                      <a:endParaRPr lang="en-US" sz="1600" dirty="0">
                        <a:effectLst/>
                        <a:latin typeface="+mn-lt"/>
                      </a:endParaRPr>
                    </a:p>
                    <a:p>
                      <a:pPr algn="ctr" fontAlgn="t"/>
                      <a:r>
                        <a:rPr lang="en-US" sz="1600" dirty="0">
                          <a:effectLst/>
                          <a:latin typeface="+mn-lt"/>
                        </a:rPr>
                        <a:t>This option is used to determine the </a:t>
                      </a:r>
                      <a:r>
                        <a:rPr lang="en-US" sz="1600" dirty="0" err="1">
                          <a:effectLst/>
                          <a:latin typeface="+mn-lt"/>
                        </a:rPr>
                        <a:t>SELinux</a:t>
                      </a:r>
                      <a:r>
                        <a:rPr lang="en-US" sz="1600" dirty="0">
                          <a:effectLst/>
                          <a:latin typeface="+mn-lt"/>
                        </a:rPr>
                        <a:t> user for the user's login.</a:t>
                      </a:r>
                    </a:p>
                  </a:txBody>
                  <a:tcPr>
                    <a:lnL>
                      <a:noFill/>
                    </a:lnL>
                    <a:lnR>
                      <a:noFill/>
                    </a:lnR>
                    <a:lnT>
                      <a:noFill/>
                    </a:lnT>
                    <a:lnB>
                      <a:noFill/>
                    </a:lnB>
                    <a:solidFill>
                      <a:srgbClr val="F5F5F5"/>
                    </a:solidFill>
                  </a:tcPr>
                </a:tc>
                <a:extLst>
                  <a:ext uri="{0D108BD9-81ED-4DB2-BD59-A6C34878D82A}">
                    <a16:rowId xmlns:a16="http://schemas.microsoft.com/office/drawing/2014/main" val="2851239342"/>
                  </a:ext>
                </a:extLst>
              </a:tr>
            </a:tbl>
          </a:graphicData>
        </a:graphic>
      </p:graphicFrame>
      <p:sp>
        <p:nvSpPr>
          <p:cNvPr id="4" name="TextBox 3">
            <a:extLst>
              <a:ext uri="{FF2B5EF4-FFF2-40B4-BE49-F238E27FC236}">
                <a16:creationId xmlns:a16="http://schemas.microsoft.com/office/drawing/2014/main" id="{2E018066-9C8A-D497-6C86-2934E6EFE183}"/>
              </a:ext>
            </a:extLst>
          </p:cNvPr>
          <p:cNvSpPr txBox="1"/>
          <p:nvPr/>
        </p:nvSpPr>
        <p:spPr>
          <a:xfrm>
            <a:off x="1228436" y="4070443"/>
            <a:ext cx="9467273" cy="224676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To </a:t>
            </a:r>
            <a:r>
              <a:rPr lang="en-US" altLang="en-US" sz="2000" dirty="0"/>
              <a:t>delete</a:t>
            </a:r>
            <a:r>
              <a:rPr kumimoji="0" lang="en-US" altLang="en-US" sz="2000" b="0" i="0" u="none" strike="noStrike" cap="none" normalizeH="0" baseline="0" dirty="0">
                <a:ln>
                  <a:noFill/>
                </a:ln>
                <a:effectLst/>
              </a:rPr>
              <a:t> a user account we use the </a:t>
            </a:r>
            <a:r>
              <a:rPr kumimoji="0" lang="en-US" altLang="en-US" sz="2000" b="1" i="0" u="none" strike="noStrike" cap="none" normalizeH="0" baseline="0" dirty="0" err="1">
                <a:ln>
                  <a:noFill/>
                </a:ln>
                <a:effectLst/>
              </a:rPr>
              <a:t>userdel</a:t>
            </a:r>
            <a:r>
              <a:rPr kumimoji="0" lang="en-US" altLang="en-US" sz="2000" b="0" i="0" u="none" strike="noStrike" cap="none" normalizeH="0" baseline="0" dirty="0">
                <a:ln>
                  <a:noFill/>
                </a:ln>
                <a:effectLst/>
              </a:rPr>
              <a:t> command</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rPr>
              <a:t>	</a:t>
            </a:r>
          </a:p>
          <a:p>
            <a:pPr marR="0" lvl="0" algn="l" defTabSz="914400" rtl="0" eaLnBrk="0" fontAlgn="base" latinLnBrk="0" hangingPunct="0">
              <a:lnSpc>
                <a:spcPct val="100000"/>
              </a:lnSpc>
              <a:spcBef>
                <a:spcPct val="0"/>
              </a:spcBef>
              <a:spcAft>
                <a:spcPct val="0"/>
              </a:spcAft>
              <a:buClrTx/>
              <a:buSzTx/>
              <a:tabLst/>
            </a:pPr>
            <a:r>
              <a:rPr lang="en-US" altLang="en-US" sz="2000" dirty="0"/>
              <a:t>	</a:t>
            </a:r>
            <a:r>
              <a:rPr kumimoji="0" lang="en-US" altLang="en-US" sz="2000" b="1" i="0" u="none" strike="noStrike" cap="none" normalizeH="0" baseline="0" dirty="0" err="1">
                <a:ln>
                  <a:noFill/>
                </a:ln>
                <a:effectLst/>
              </a:rPr>
              <a:t>userdel</a:t>
            </a:r>
            <a:r>
              <a:rPr kumimoji="0" lang="en-US" altLang="en-US" sz="2000" b="1" i="0" u="none" strike="noStrike" cap="none" normalizeH="0" baseline="0" dirty="0">
                <a:ln>
                  <a:noFill/>
                </a:ln>
                <a:effectLst/>
              </a:rPr>
              <a:t> [options] [username]</a:t>
            </a:r>
            <a:br>
              <a:rPr kumimoji="0" lang="en-US" altLang="en-US" sz="2000" b="1" i="0" u="none" strike="noStrike" cap="none" normalizeH="0" baseline="0" dirty="0">
                <a:ln>
                  <a:noFill/>
                </a:ln>
                <a:effectLst/>
              </a:rPr>
            </a:br>
            <a:endParaRPr kumimoji="0" lang="en-US" altLang="en-US" sz="2000" b="1" i="0" u="none" strike="noStrike" cap="none" normalizeH="0" baseline="0" dirty="0">
              <a:ln>
                <a:noFill/>
              </a:ln>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In the above snippet, the username is the name of the account that is to be modified.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effectLst/>
              </a:rPr>
              <a:t>In the place of options, different flags are passed for different settings.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effectLst/>
            </a:endParaRPr>
          </a:p>
        </p:txBody>
      </p:sp>
      <p:sp>
        <p:nvSpPr>
          <p:cNvPr id="5" name="TextBox 4">
            <a:extLst>
              <a:ext uri="{FF2B5EF4-FFF2-40B4-BE49-F238E27FC236}">
                <a16:creationId xmlns:a16="http://schemas.microsoft.com/office/drawing/2014/main" id="{26C5AB4A-44BA-DF06-BA48-C4B18A96C854}"/>
              </a:ext>
            </a:extLst>
          </p:cNvPr>
          <p:cNvSpPr txBox="1"/>
          <p:nvPr/>
        </p:nvSpPr>
        <p:spPr>
          <a:xfrm>
            <a:off x="757382" y="3346801"/>
            <a:ext cx="6096000" cy="400110"/>
          </a:xfrm>
          <a:prstGeom prst="rect">
            <a:avLst/>
          </a:prstGeom>
          <a:noFill/>
        </p:spPr>
        <p:txBody>
          <a:bodyPr wrap="square">
            <a:spAutoFit/>
          </a:bodyPr>
          <a:lstStyle/>
          <a:p>
            <a:pPr algn="l"/>
            <a:r>
              <a:rPr lang="en-IN" sz="2000" b="1" dirty="0">
                <a:solidFill>
                  <a:schemeClr val="accent1"/>
                </a:solidFill>
                <a:effectLst>
                  <a:outerShdw blurRad="38100" dist="38100" dir="2700000" algn="tl">
                    <a:srgbClr val="000000">
                      <a:alpha val="43137"/>
                    </a:srgbClr>
                  </a:outerShdw>
                </a:effectLst>
              </a:rPr>
              <a:t>Deleting</a:t>
            </a:r>
            <a:r>
              <a:rPr lang="en-IN" sz="2000" b="1" i="0" dirty="0">
                <a:solidFill>
                  <a:schemeClr val="accent1"/>
                </a:solidFill>
                <a:effectLst>
                  <a:outerShdw blurRad="38100" dist="38100" dir="2700000" algn="tl">
                    <a:srgbClr val="000000">
                      <a:alpha val="43137"/>
                    </a:srgbClr>
                  </a:outerShdw>
                </a:effectLst>
              </a:rPr>
              <a:t> a user account :</a:t>
            </a:r>
          </a:p>
        </p:txBody>
      </p:sp>
    </p:spTree>
    <p:extLst>
      <p:ext uri="{BB962C8B-B14F-4D97-AF65-F5344CB8AC3E}">
        <p14:creationId xmlns:p14="http://schemas.microsoft.com/office/powerpoint/2010/main" val="1108230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5476</TotalTime>
  <Words>8878</Words>
  <Application>Microsoft Office PowerPoint</Application>
  <PresentationFormat>Widescreen</PresentationFormat>
  <Paragraphs>1235</Paragraphs>
  <Slides>112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Arial</vt:lpstr>
      <vt:lpstr>Bradley Hand ITC</vt:lpstr>
      <vt:lpstr>Brush Script MT</vt:lpstr>
      <vt:lpstr>Calibri</vt:lpstr>
      <vt:lpstr>Calibri Light</vt:lpstr>
      <vt:lpstr>erdana</vt:lpstr>
      <vt:lpstr>Heebo</vt:lpstr>
      <vt:lpstr>inter-regular</vt:lpstr>
      <vt:lpstr>Menlo</vt:lpstr>
      <vt:lpstr>Nunito</vt:lpstr>
      <vt:lpstr>var(--bs-font-monospace)</vt:lpstr>
      <vt:lpstr>Office Theme</vt:lpstr>
      <vt:lpstr>Shell scripting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Shell scripting</dc:title>
  <dc:creator>Roshini</dc:creator>
  <cp:lastModifiedBy>Roshini</cp:lastModifiedBy>
  <cp:revision>83</cp:revision>
  <dcterms:created xsi:type="dcterms:W3CDTF">2022-07-02T06:27:43Z</dcterms:created>
  <dcterms:modified xsi:type="dcterms:W3CDTF">2022-07-14T12:39:51Z</dcterms:modified>
</cp:coreProperties>
</file>